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0"/>
  </p:notesMasterIdLst>
  <p:handoutMasterIdLst>
    <p:handoutMasterId r:id="rId21"/>
  </p:handoutMasterIdLst>
  <p:sldIdLst>
    <p:sldId id="256" r:id="rId2"/>
    <p:sldId id="312" r:id="rId3"/>
    <p:sldId id="345" r:id="rId4"/>
    <p:sldId id="363" r:id="rId5"/>
    <p:sldId id="364" r:id="rId6"/>
    <p:sldId id="346" r:id="rId7"/>
    <p:sldId id="347" r:id="rId8"/>
    <p:sldId id="348" r:id="rId9"/>
    <p:sldId id="365" r:id="rId10"/>
    <p:sldId id="368" r:id="rId11"/>
    <p:sldId id="349" r:id="rId12"/>
    <p:sldId id="351" r:id="rId13"/>
    <p:sldId id="369" r:id="rId14"/>
    <p:sldId id="366" r:id="rId15"/>
    <p:sldId id="367" r:id="rId16"/>
    <p:sldId id="371" r:id="rId17"/>
    <p:sldId id="370" r:id="rId18"/>
    <p:sldId id="355" r:id="rId19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649" autoAdjust="0"/>
    <p:restoredTop sz="95575" autoAdjust="0"/>
  </p:normalViewPr>
  <p:slideViewPr>
    <p:cSldViewPr snapToGrid="0">
      <p:cViewPr varScale="1">
        <p:scale>
          <a:sx n="70" d="100"/>
          <a:sy n="70" d="100"/>
        </p:scale>
        <p:origin x="72" y="678"/>
      </p:cViewPr>
      <p:guideLst/>
    </p:cSldViewPr>
  </p:slideViewPr>
  <p:outlineViewPr>
    <p:cViewPr>
      <p:scale>
        <a:sx n="33" d="100"/>
        <a:sy n="33" d="100"/>
      </p:scale>
      <p:origin x="0" y="-13113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63" d="100"/>
          <a:sy n="63" d="100"/>
        </p:scale>
        <p:origin x="1623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6BB2A55-6EC3-4A86-8BAE-60DD07C02EF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767A30-F484-40E9-8513-396D4F1A005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FD5987E0-3AFD-4497-BB3F-05EE07AAB57C}" type="datetimeFigureOut">
              <a:rPr lang="en-CA" smtClean="0"/>
              <a:t>2023-08-16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D3B06B-B282-4A3D-950C-712DC821D6E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EC2622-B0E4-4C7F-B70A-A49BA6782D9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95768FFB-A3F4-45D8-A416-C7EC9FBBF36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809343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2784B63C-6B74-4BB1-9E02-6CC7FC356844}" type="datetimeFigureOut">
              <a:rPr lang="en-CA" smtClean="0"/>
              <a:t>2023-08-16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F5D7F4BC-DD15-485D-9960-17DB2F3BC55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730399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usiness2community.com/leadership/6-different-leadership-styles-need-know-01540019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nealandministries.files.wordpress.com/2012/02/goleman-leadership-that-gets-results.pdf" TargetMode="Externa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rojectmanager.com/blog/manage-servant-leadership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expertprogrammanagement.com/2010/06/leadership-styles-lewin-theory-lewin/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expertprogrammanagement.com/2010/06/leadership-styles-lewin-theory-lewin/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expertprogrammanagement.com/2010/06/leadership-styles-lewin-theory-lewin/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PKdkUr3V_Ik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6CAB73-7126-48BD-BA45-5D2F1103CE0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0788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Image: http://www.metcalf-associates.com/wp-content/uploads/2014/07/Analysis-cc-ollver-tacke.png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D7F4BC-DD15-485D-9960-17DB2F3BC558}" type="slidenum">
              <a:rPr lang="en-CA" smtClean="0"/>
              <a:t>11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076510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Image: https://image.slidesharecdn.com/situationalleadershippresentationslideshare-130807063813-phpapp01/95/situational-leadership-step-by-step-presentation-v10-4-638.jpg?cb=1375857549</a:t>
            </a:r>
          </a:p>
          <a:p>
            <a:endParaRPr lang="en-CA" dirty="0"/>
          </a:p>
          <a:p>
            <a:r>
              <a:rPr lang="en-CA" dirty="0"/>
              <a:t>In different variations of this model, team maturity (“M”) might alternately be called team readiness (“R”) or team developmental level (“D”) – regardless, the general idea is the same.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D7F4BC-DD15-485D-9960-17DB2F3BC558}" type="slidenum">
              <a:rPr lang="en-CA" smtClean="0"/>
              <a:t>12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409582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Image: https://topazsmartd.files.wordpress.com/2014/05/situational-ldr.jpg</a:t>
            </a:r>
          </a:p>
          <a:p>
            <a:endParaRPr lang="en-CA" dirty="0"/>
          </a:p>
          <a:p>
            <a:pPr defTabSz="931774">
              <a:defRPr/>
            </a:pPr>
            <a:r>
              <a:rPr lang="en-CA" dirty="0"/>
              <a:t>In different variations of this model, team maturity (“M”) might alternately be called team readiness (“R”) or team developmental level (“D”) – regardless, the general idea is the same.</a:t>
            </a:r>
          </a:p>
          <a:p>
            <a:r>
              <a:rPr lang="en-CA" dirty="0"/>
              <a:t>Telling = Directing</a:t>
            </a:r>
          </a:p>
          <a:p>
            <a:r>
              <a:rPr lang="en-CA" dirty="0"/>
              <a:t>Selling = Coaching</a:t>
            </a:r>
          </a:p>
          <a:p>
            <a:r>
              <a:rPr lang="en-CA" dirty="0"/>
              <a:t>Participating = Supporting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D7F4BC-DD15-485D-9960-17DB2F3BC558}" type="slidenum">
              <a:rPr lang="en-CA" smtClean="0"/>
              <a:t>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844277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Images: </a:t>
            </a:r>
            <a:r>
              <a:rPr lang="en-CA" dirty="0">
                <a:hlinkClick r:id="rId3"/>
              </a:rPr>
              <a:t>https://www.business2community.com/leadership/6-different-leadership-styles-need-know-01540019</a:t>
            </a:r>
            <a:endParaRPr lang="en-CA" dirty="0"/>
          </a:p>
          <a:p>
            <a:endParaRPr lang="en-CA" dirty="0"/>
          </a:p>
          <a:p>
            <a:endParaRPr lang="en-CA" dirty="0"/>
          </a:p>
          <a:p>
            <a:r>
              <a:rPr lang="en-CA" dirty="0"/>
              <a:t>Interested in learning more about this model? Check out Goleman’s original article that appeared in the Harvard Business Review publication in the spring of 2000: </a:t>
            </a:r>
            <a:r>
              <a:rPr lang="en-CA" dirty="0">
                <a:hlinkClick r:id="rId4"/>
              </a:rPr>
              <a:t>https://nealandministries.files.wordpress.com/2012/02/goleman-leadership-that-gets-results.pdf</a:t>
            </a:r>
            <a:endParaRPr lang="en-CA" dirty="0"/>
          </a:p>
          <a:p>
            <a:endParaRPr lang="en-CA" dirty="0"/>
          </a:p>
          <a:p>
            <a:r>
              <a:rPr lang="en-US" dirty="0"/>
              <a:t>From page 3 of the link above: “[Climate]  refers to six key factors that influence an organization’s working environment: its flexibility—that is, how free employees feel to innovate unencumbered by red tape; their sense of responsibility to the organization; the level of standards that people set; the sense of accuracy about performance feedback and aptness of rewards; the clarity people have about mission and values; and finally, the level of commitment to a common purpose”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7F4BC-DD15-485D-9960-17DB2F3BC558}" type="slidenum">
              <a:rPr lang="en-CA" smtClean="0"/>
              <a:t>14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753585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7F4BC-DD15-485D-9960-17DB2F3BC558}" type="slidenum">
              <a:rPr lang="en-CA" smtClean="0"/>
              <a:t>15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715612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7F4BC-DD15-485D-9960-17DB2F3BC558}" type="slidenum">
              <a:rPr lang="en-CA" smtClean="0"/>
              <a:t>16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101073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Image: https://assets.entrepreneur.com/content/3x2/2000/20180123223558-GettyImages-518177730.jpeg?width=700&amp;crop=2:1</a:t>
            </a:r>
          </a:p>
          <a:p>
            <a:endParaRPr lang="en-CA" dirty="0"/>
          </a:p>
          <a:p>
            <a:r>
              <a:rPr lang="en-CA" dirty="0"/>
              <a:t>Information Source: </a:t>
            </a:r>
            <a:r>
              <a:rPr lang="en-CA" dirty="0">
                <a:hlinkClick r:id="rId3"/>
              </a:rPr>
              <a:t>https://www.projectmanager.com/blog/manage-servant-leadership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7F4BC-DD15-485D-9960-17DB2F3BC558}" type="slidenum">
              <a:rPr lang="en-CA" smtClean="0"/>
              <a:t>17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644229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Image: https://www.livingmoreworkingless.com/wp-content/uploads/2015/03/leadership-penguins.jpg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D7F4BC-DD15-485D-9960-17DB2F3BC558}" type="slidenum">
              <a:rPr lang="en-CA" smtClean="0"/>
              <a:t>18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015562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Image: https://www.linkedin.com/media-proxy/ext?w=1200&amp;h=675&amp;hash=Z%2F627oE%2BJY%2BpKQqM3Bq1Feg230k%3D&amp;ora=1%2CaFBCTXdkRmpGL2lvQUFBPQ%2CxAVta5g-0R6plxVUzgUv5K_PrkC9q0RIUJDPBy-nXyCq-9afZnPsecbcZLSiolgReCoBlAIyf-ygRDjkFY69LcLmY4Yx3A</a:t>
            </a:r>
          </a:p>
          <a:p>
            <a:endParaRPr lang="en-CA" dirty="0"/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7F4BC-DD15-485D-9960-17DB2F3BC558}" type="slidenum">
              <a:rPr lang="en-CA" smtClean="0"/>
              <a:t>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42343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Source: PMBOK 6e p. 65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D7F4BC-DD15-485D-9960-17DB2F3BC558}" type="slidenum">
              <a:rPr lang="en-CA" smtClean="0"/>
              <a:t>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213774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Image: http://3.bp.blogspot.com/-XWzA6NBLu18/VWe8YT6bv5I/AAAAAAAAABY/Ny7duIeqCDQ/s1600/Coaching-Styles.png</a:t>
            </a:r>
          </a:p>
          <a:p>
            <a:endParaRPr lang="en-CA" dirty="0"/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7F4BC-DD15-485D-9960-17DB2F3BC558}" type="slidenum">
              <a:rPr lang="en-CA" smtClean="0"/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082566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Image: http://www.assignmentpoint.com/wp-content/uploads/2017/11/Autocratic-Decision-Making.jpg</a:t>
            </a:r>
          </a:p>
          <a:p>
            <a:endParaRPr lang="en-CA" dirty="0"/>
          </a:p>
          <a:p>
            <a:pPr defTabSz="931774">
              <a:defRPr/>
            </a:pPr>
            <a:r>
              <a:rPr lang="en-CA" dirty="0"/>
              <a:t>Information source:  Expert Program Management (</a:t>
            </a:r>
            <a:r>
              <a:rPr lang="en-CA" u="sng" dirty="0">
                <a:hlinkClick r:id="rId3"/>
              </a:rPr>
              <a:t>https://expertprogrammanagement.com/2010/06/leadership-styles-lewin-theory-lewin/</a:t>
            </a:r>
            <a:r>
              <a:rPr lang="en-CA" dirty="0"/>
              <a:t>)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D7F4BC-DD15-485D-9960-17DB2F3BC558}" type="slidenum">
              <a:rPr lang="en-CA" smtClean="0"/>
              <a:t>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318006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Image: https://image.slidesharecdn.com/leadership-style-160215143001/95/leadership-style-7-638.jpg?cb=1455546642</a:t>
            </a:r>
          </a:p>
          <a:p>
            <a:pPr defTabSz="931774">
              <a:defRPr/>
            </a:pPr>
            <a:r>
              <a:rPr lang="en-CA" dirty="0"/>
              <a:t>Information source:  Expert Program Management (</a:t>
            </a:r>
            <a:r>
              <a:rPr lang="en-CA" u="sng" dirty="0">
                <a:hlinkClick r:id="rId3"/>
              </a:rPr>
              <a:t>https://expertprogrammanagement.com/2010/06/leadership-styles-lewin-theory-lewin/</a:t>
            </a:r>
            <a:r>
              <a:rPr lang="en-CA" dirty="0"/>
              <a:t>)</a:t>
            </a:r>
          </a:p>
          <a:p>
            <a:endParaRPr lang="en-CA" dirty="0"/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D7F4BC-DD15-485D-9960-17DB2F3BC558}" type="slidenum">
              <a:rPr lang="en-CA" smtClean="0"/>
              <a:t>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478561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Image: http://1.bp.blogspot.com/_FC6XAB8Ugc0/TIY34_qlbDI/AAAAAAAAAT0/siYBlF_eM8w/s1600/lazy_worker_small1.jpg</a:t>
            </a:r>
          </a:p>
          <a:p>
            <a:endParaRPr lang="en-CA" dirty="0"/>
          </a:p>
          <a:p>
            <a:pPr defTabSz="931774">
              <a:defRPr/>
            </a:pPr>
            <a:r>
              <a:rPr lang="en-CA" dirty="0"/>
              <a:t>Information source:  Expert Program Management (</a:t>
            </a:r>
            <a:r>
              <a:rPr lang="en-CA" u="sng" dirty="0">
                <a:hlinkClick r:id="rId3"/>
              </a:rPr>
              <a:t>https://expertprogrammanagement.com/2010/06/leadership-styles-lewin-theory-lewin/</a:t>
            </a:r>
            <a:r>
              <a:rPr lang="en-CA" dirty="0"/>
              <a:t>)</a:t>
            </a:r>
          </a:p>
          <a:p>
            <a:endParaRPr lang="en-CA" dirty="0"/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D7F4BC-DD15-485D-9960-17DB2F3BC558}" type="slidenum">
              <a:rPr lang="en-CA" smtClean="0"/>
              <a:t>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280353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https://www.mindtools.com/media/Diagrams/blake-mouton-diagram.jpg</a:t>
            </a:r>
          </a:p>
          <a:p>
            <a:endParaRPr lang="en-CA" dirty="0"/>
          </a:p>
          <a:p>
            <a:r>
              <a:rPr lang="en-CA" dirty="0"/>
              <a:t>If video link doesn’t work, here is an alternate link: </a:t>
            </a:r>
            <a:r>
              <a:rPr lang="en-CA" dirty="0">
                <a:hlinkClick r:id="rId3"/>
              </a:rPr>
              <a:t>Blake and Mouton's Managerial Grid (Blake, Mouton, </a:t>
            </a:r>
            <a:r>
              <a:rPr lang="en-CA" dirty="0" err="1">
                <a:hlinkClick r:id="rId3"/>
              </a:rPr>
              <a:t>McCanse</a:t>
            </a:r>
            <a:r>
              <a:rPr lang="en-CA" dirty="0">
                <a:hlinkClick r:id="rId3"/>
              </a:rPr>
              <a:t>, leadership grid) - YouTube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7F4BC-DD15-485D-9960-17DB2F3BC558}" type="slidenum">
              <a:rPr lang="en-CA" smtClean="0"/>
              <a:t>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302916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https://www.mindtools.com/media/Diagrams/blake-mouton-diagram.jpg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7F4BC-DD15-485D-9960-17DB2F3BC558}" type="slidenum">
              <a:rPr lang="en-CA" smtClean="0"/>
              <a:t>10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43773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799" y="2043585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5280" b="1" spc="-270">
                <a:solidFill>
                  <a:schemeClr val="tx1"/>
                </a:soli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anchor="b">
            <a:normAutofit/>
          </a:bodyPr>
          <a:lstStyle>
            <a:lvl1pPr marL="0" indent="0" algn="r">
              <a:buNone/>
              <a:defRPr sz="2880" b="0">
                <a:solidFill>
                  <a:schemeClr val="tx1">
                    <a:lumMod val="85000"/>
                  </a:schemeClr>
                </a:solidFill>
                <a:latin typeface="+mj-lt"/>
              </a:defRPr>
            </a:lvl1pPr>
            <a:lvl2pPr marL="411480" indent="0" algn="ctr">
              <a:buNone/>
              <a:defRPr sz="1800"/>
            </a:lvl2pPr>
            <a:lvl3pPr marL="822960" indent="0" algn="ctr">
              <a:buNone/>
              <a:defRPr sz="1620"/>
            </a:lvl3pPr>
            <a:lvl4pPr marL="1234440" indent="0" algn="ctr">
              <a:buNone/>
              <a:defRPr sz="1440"/>
            </a:lvl4pPr>
            <a:lvl5pPr marL="1645920" indent="0" algn="ctr">
              <a:buNone/>
              <a:defRPr sz="1440"/>
            </a:lvl5pPr>
            <a:lvl6pPr marL="2057400" indent="0" algn="ctr">
              <a:buNone/>
              <a:defRPr sz="1440"/>
            </a:lvl6pPr>
            <a:lvl7pPr marL="2468880" indent="0" algn="ctr">
              <a:buNone/>
              <a:defRPr sz="1440"/>
            </a:lvl7pPr>
            <a:lvl8pPr marL="2880360" indent="0" algn="ctr">
              <a:buNone/>
              <a:defRPr sz="1440"/>
            </a:lvl8pPr>
            <a:lvl9pPr marL="3291840" indent="0" algn="ctr">
              <a:buNone/>
              <a:defRPr sz="144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08156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88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 rtlCol="0">
            <a:normAutofit/>
          </a:bodyPr>
          <a:lstStyle>
            <a:lvl1pPr marL="0" indent="0">
              <a:buNone/>
              <a:defRPr sz="2880">
                <a:solidFill>
                  <a:schemeClr val="tx1">
                    <a:lumMod val="85000"/>
                  </a:schemeClr>
                </a:solidFill>
              </a:defRPr>
            </a:lvl1pPr>
            <a:lvl2pPr marL="411480" indent="0">
              <a:buNone/>
              <a:defRPr sz="2520"/>
            </a:lvl2pPr>
            <a:lvl3pPr marL="822960" indent="0">
              <a:buNone/>
              <a:defRPr sz="2160"/>
            </a:lvl3pPr>
            <a:lvl4pPr marL="1234440" indent="0">
              <a:buNone/>
              <a:defRPr sz="1800"/>
            </a:lvl4pPr>
            <a:lvl5pPr marL="1645920" indent="0">
              <a:buNone/>
              <a:defRPr sz="1800"/>
            </a:lvl5pPr>
            <a:lvl6pPr marL="2057400" indent="0">
              <a:buNone/>
              <a:defRPr sz="1800"/>
            </a:lvl6pPr>
            <a:lvl7pPr marL="2468880" indent="0">
              <a:buNone/>
              <a:defRPr sz="1800"/>
            </a:lvl7pPr>
            <a:lvl8pPr marL="2880360" indent="0">
              <a:buNone/>
              <a:defRPr sz="1800"/>
            </a:lvl8pPr>
            <a:lvl9pPr marL="3291840" indent="0">
              <a:buNone/>
              <a:defRPr sz="18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1" y="2057400"/>
            <a:ext cx="3652025" cy="3811588"/>
          </a:xfrm>
        </p:spPr>
        <p:txBody>
          <a:bodyPr/>
          <a:lstStyle>
            <a:lvl1pPr marL="0" indent="0">
              <a:buNone/>
              <a:defRPr sz="1440">
                <a:solidFill>
                  <a:schemeClr val="bg1"/>
                </a:solidFill>
              </a:defRPr>
            </a:lvl1pPr>
            <a:lvl2pPr marL="411480" indent="0">
              <a:buNone/>
              <a:defRPr sz="1260"/>
            </a:lvl2pPr>
            <a:lvl3pPr marL="822960" indent="0">
              <a:buNone/>
              <a:defRPr sz="1080"/>
            </a:lvl3pPr>
            <a:lvl4pPr marL="1234440" indent="0">
              <a:buNone/>
              <a:defRPr sz="900"/>
            </a:lvl4pPr>
            <a:lvl5pPr marL="1645920" indent="0">
              <a:buNone/>
              <a:defRPr sz="900"/>
            </a:lvl5pPr>
            <a:lvl6pPr marL="2057400" indent="0">
              <a:buNone/>
              <a:defRPr sz="900"/>
            </a:lvl6pPr>
            <a:lvl7pPr marL="2468880" indent="0">
              <a:buNone/>
              <a:defRPr sz="900"/>
            </a:lvl7pPr>
            <a:lvl8pPr marL="2880360" indent="0">
              <a:buNone/>
              <a:defRPr sz="900"/>
            </a:lvl8pPr>
            <a:lvl9pPr marL="329184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70AFB9AF-E1F8-4413-8666-C9FEB862EF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728ED03-3059-4044-9CB1-E7BAA3C1B41F}" type="datetimeFigureOut">
              <a:rPr lang="en-US" smtClean="0">
                <a:solidFill>
                  <a:prstClr val="white">
                    <a:lumMod val="85000"/>
                  </a:prstClr>
                </a:solidFill>
              </a:rPr>
              <a:pPr>
                <a:defRPr/>
              </a:pPr>
              <a:t>8/16/2023</a:t>
            </a:fld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72AD3B01-8DBC-4A9E-B9C4-9ADC59F45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EEA6609B-1B03-4AEE-9EC0-19B2189BBD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7A955DC-78C5-4D29-85CC-D10B05507D3B}" type="slidenum">
              <a:rPr lang="en-US" smtClean="0">
                <a:solidFill>
                  <a:prstClr val="white">
                    <a:lumMod val="8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38246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88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1" y="2057400"/>
            <a:ext cx="3652025" cy="3811588"/>
          </a:xfrm>
        </p:spPr>
        <p:txBody>
          <a:bodyPr/>
          <a:lstStyle>
            <a:lvl1pPr marL="0" indent="0">
              <a:buNone/>
              <a:defRPr sz="1440">
                <a:solidFill>
                  <a:schemeClr val="bg1"/>
                </a:solidFill>
              </a:defRPr>
            </a:lvl1pPr>
            <a:lvl2pPr marL="411480" indent="0">
              <a:buNone/>
              <a:defRPr sz="1260"/>
            </a:lvl2pPr>
            <a:lvl3pPr marL="822960" indent="0">
              <a:buNone/>
              <a:defRPr sz="1080"/>
            </a:lvl3pPr>
            <a:lvl4pPr marL="1234440" indent="0">
              <a:buNone/>
              <a:defRPr sz="900"/>
            </a:lvl4pPr>
            <a:lvl5pPr marL="1645920" indent="0">
              <a:buNone/>
              <a:defRPr sz="900"/>
            </a:lvl5pPr>
            <a:lvl6pPr marL="2057400" indent="0">
              <a:buNone/>
              <a:defRPr sz="900"/>
            </a:lvl6pPr>
            <a:lvl7pPr marL="2468880" indent="0">
              <a:buNone/>
              <a:defRPr sz="900"/>
            </a:lvl7pPr>
            <a:lvl8pPr marL="2880360" indent="0">
              <a:buNone/>
              <a:defRPr sz="900"/>
            </a:lvl8pPr>
            <a:lvl9pPr marL="329184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A95F22DA-0F0F-453B-AD1A-6517C3D1BC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70A86ED-2F62-4E24-86C4-A71AA0386156}" type="datetimeFigureOut">
              <a:rPr lang="en-US" smtClean="0">
                <a:solidFill>
                  <a:prstClr val="white">
                    <a:lumMod val="85000"/>
                  </a:prstClr>
                </a:solidFill>
              </a:rPr>
              <a:pPr>
                <a:defRPr/>
              </a:pPr>
              <a:t>8/16/2023</a:t>
            </a:fld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F9D92DA2-51E1-4991-9026-55D5C65B70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9DB2BB51-8AA5-4A75-AE81-71168FB5F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9FF0791-E0E5-4413-8715-5B38EA031DF0}" type="slidenum">
              <a:rPr lang="en-US" smtClean="0">
                <a:solidFill>
                  <a:prstClr val="white">
                    <a:lumMod val="8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57106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3534344"/>
          </a:xfrm>
        </p:spPr>
        <p:txBody>
          <a:bodyPr/>
          <a:lstStyle>
            <a:lvl1pPr>
              <a:defRPr sz="384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9" y="4376997"/>
            <a:ext cx="10514012" cy="1501826"/>
          </a:xfrm>
        </p:spPr>
        <p:txBody>
          <a:bodyPr anchor="ctr"/>
          <a:lstStyle>
            <a:lvl1pPr marL="0" indent="0">
              <a:buNone/>
              <a:defRPr sz="1440"/>
            </a:lvl1pPr>
            <a:lvl2pPr marL="411480" indent="0">
              <a:buNone/>
              <a:defRPr sz="1260"/>
            </a:lvl2pPr>
            <a:lvl3pPr marL="822960" indent="0">
              <a:buNone/>
              <a:defRPr sz="1080"/>
            </a:lvl3pPr>
            <a:lvl4pPr marL="1234440" indent="0">
              <a:buNone/>
              <a:defRPr sz="900"/>
            </a:lvl4pPr>
            <a:lvl5pPr marL="1645920" indent="0">
              <a:buNone/>
              <a:defRPr sz="900"/>
            </a:lvl5pPr>
            <a:lvl6pPr marL="2057400" indent="0">
              <a:buNone/>
              <a:defRPr sz="900"/>
            </a:lvl6pPr>
            <a:lvl7pPr marL="2468880" indent="0">
              <a:buNone/>
              <a:defRPr sz="900"/>
            </a:lvl7pPr>
            <a:lvl8pPr marL="2880360" indent="0">
              <a:buNone/>
              <a:defRPr sz="900"/>
            </a:lvl8pPr>
            <a:lvl9pPr marL="329184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CF596238-9388-4521-A70B-3CD91A0EFA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1A9F9A-6FE4-4B56-AD9B-A4AD1F159B30}" type="datetimeFigureOut">
              <a:rPr lang="en-US" smtClean="0">
                <a:solidFill>
                  <a:prstClr val="white">
                    <a:lumMod val="85000"/>
                  </a:prstClr>
                </a:solidFill>
              </a:rPr>
              <a:pPr>
                <a:defRPr/>
              </a:pPr>
              <a:t>8/16/2023</a:t>
            </a:fld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4FB6BB7E-D520-4942-B5DD-09B085C067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2078E795-9F2C-4DE7-8643-D51998E18F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4769D33-53BF-4C8D-B3D8-AADB9EFD817B}" type="slidenum">
              <a:rPr lang="en-US" smtClean="0">
                <a:solidFill>
                  <a:prstClr val="white">
                    <a:lumMod val="8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62045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8">
            <a:extLst>
              <a:ext uri="{FF2B5EF4-FFF2-40B4-BE49-F238E27FC236}">
                <a16:creationId xmlns:a16="http://schemas.microsoft.com/office/drawing/2014/main" id="{4E1DBCA5-EE78-42EF-BDFA-1B334555D9FE}"/>
              </a:ext>
            </a:extLst>
          </p:cNvPr>
          <p:cNvSpPr txBox="1"/>
          <p:nvPr/>
        </p:nvSpPr>
        <p:spPr>
          <a:xfrm>
            <a:off x="1111251" y="786766"/>
            <a:ext cx="609600" cy="584834"/>
          </a:xfrm>
          <a:prstGeom prst="rect">
            <a:avLst/>
          </a:prstGeom>
        </p:spPr>
        <p:txBody>
          <a:bodyPr lIns="82296" tIns="41148" rIns="82296" bIns="41148" anchor="ctr"/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427939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all" spc="0" normalizeH="0" baseline="0" noProof="0" dirty="0">
                <a:ln w="3175" cmpd="sng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“</a:t>
            </a:r>
          </a:p>
        </p:txBody>
      </p:sp>
      <p:sp>
        <p:nvSpPr>
          <p:cNvPr id="6" name="TextBox 9">
            <a:extLst>
              <a:ext uri="{FF2B5EF4-FFF2-40B4-BE49-F238E27FC236}">
                <a16:creationId xmlns:a16="http://schemas.microsoft.com/office/drawing/2014/main" id="{9E58C9D4-74D7-468B-B7A2-A84C79B9410B}"/>
              </a:ext>
            </a:extLst>
          </p:cNvPr>
          <p:cNvSpPr txBox="1"/>
          <p:nvPr/>
        </p:nvSpPr>
        <p:spPr>
          <a:xfrm>
            <a:off x="10437284" y="2743200"/>
            <a:ext cx="609600" cy="584836"/>
          </a:xfrm>
          <a:prstGeom prst="rect">
            <a:avLst/>
          </a:prstGeom>
        </p:spPr>
        <p:txBody>
          <a:bodyPr lIns="82296" tIns="41148" rIns="82296" bIns="41148" anchor="ctr"/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r" defTabSz="427939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all" spc="0" normalizeH="0" baseline="0" noProof="0" dirty="0">
                <a:ln w="3175" cmpd="sng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6"/>
            <a:ext cx="9302752" cy="2992904"/>
          </a:xfrm>
        </p:spPr>
        <p:txBody>
          <a:bodyPr/>
          <a:lstStyle>
            <a:lvl1pPr>
              <a:defRPr sz="384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5" y="3365558"/>
            <a:ext cx="8752299" cy="548968"/>
          </a:xfrm>
        </p:spPr>
        <p:txBody>
          <a:bodyPr>
            <a:normAutofit/>
          </a:bodyPr>
          <a:lstStyle>
            <a:lvl1pPr marL="0" indent="0" algn="r">
              <a:buNone/>
              <a:defRPr sz="1260" i="1">
                <a:solidFill>
                  <a:schemeClr val="tx2">
                    <a:lumMod val="50000"/>
                  </a:schemeClr>
                </a:solidFill>
              </a:defRPr>
            </a:lvl1pPr>
            <a:lvl2pPr marL="411480" indent="0">
              <a:buNone/>
              <a:defRPr sz="1260"/>
            </a:lvl2pPr>
            <a:lvl3pPr marL="822960" indent="0">
              <a:buNone/>
              <a:defRPr sz="1080"/>
            </a:lvl3pPr>
            <a:lvl4pPr marL="1234440" indent="0">
              <a:buNone/>
              <a:defRPr sz="900"/>
            </a:lvl4pPr>
            <a:lvl5pPr marL="1645920" indent="0">
              <a:buNone/>
              <a:defRPr sz="900"/>
            </a:lvl5pPr>
            <a:lvl6pPr marL="2057400" indent="0">
              <a:buNone/>
              <a:defRPr sz="900"/>
            </a:lvl6pPr>
            <a:lvl7pPr marL="2468880" indent="0">
              <a:buNone/>
              <a:defRPr sz="900"/>
            </a:lvl7pPr>
            <a:lvl8pPr marL="2880360" indent="0">
              <a:buNone/>
              <a:defRPr sz="900"/>
            </a:lvl8pPr>
            <a:lvl9pPr marL="329184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399976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440"/>
            </a:lvl1pPr>
            <a:lvl2pPr marL="411480" indent="0">
              <a:buNone/>
              <a:defRPr sz="1260"/>
            </a:lvl2pPr>
            <a:lvl3pPr marL="822960" indent="0">
              <a:buNone/>
              <a:defRPr sz="1080"/>
            </a:lvl3pPr>
            <a:lvl4pPr marL="1234440" indent="0">
              <a:buNone/>
              <a:defRPr sz="900"/>
            </a:lvl4pPr>
            <a:lvl5pPr marL="1645920" indent="0">
              <a:buNone/>
              <a:defRPr sz="900"/>
            </a:lvl5pPr>
            <a:lvl6pPr marL="2057400" indent="0">
              <a:buNone/>
              <a:defRPr sz="900"/>
            </a:lvl6pPr>
            <a:lvl7pPr marL="2468880" indent="0">
              <a:buNone/>
              <a:defRPr sz="900"/>
            </a:lvl7pPr>
            <a:lvl8pPr marL="2880360" indent="0">
              <a:buNone/>
              <a:defRPr sz="900"/>
            </a:lvl8pPr>
            <a:lvl9pPr marL="329184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>
            <a:extLst>
              <a:ext uri="{FF2B5EF4-FFF2-40B4-BE49-F238E27FC236}">
                <a16:creationId xmlns:a16="http://schemas.microsoft.com/office/drawing/2014/main" id="{783817DF-98D1-4BB2-AB4F-98D9B42A8EB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5E818A4-7E0C-4FFA-B3E3-E11550B83BF7}" type="datetimeFigureOut">
              <a:rPr lang="en-US" smtClean="0">
                <a:solidFill>
                  <a:prstClr val="white">
                    <a:lumMod val="85000"/>
                  </a:prstClr>
                </a:solidFill>
              </a:rPr>
              <a:pPr>
                <a:defRPr/>
              </a:pPr>
              <a:t>8/16/2023</a:t>
            </a:fld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38354796-8269-4ABE-9D50-CDC3A67C8DE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9" name="Slide Number Placeholder 6">
            <a:extLst>
              <a:ext uri="{FF2B5EF4-FFF2-40B4-BE49-F238E27FC236}">
                <a16:creationId xmlns:a16="http://schemas.microsoft.com/office/drawing/2014/main" id="{5C223824-3DD5-405C-AF0A-43586F8ABA1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A8ABEE1-B511-42F9-A516-867CD04084C8}" type="slidenum">
              <a:rPr lang="en-US" smtClean="0">
                <a:solidFill>
                  <a:prstClr val="white">
                    <a:lumMod val="8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78711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232671"/>
            <a:ext cx="10515600" cy="2511835"/>
          </a:xfrm>
        </p:spPr>
        <p:txBody>
          <a:bodyPr anchor="b">
            <a:normAutofit/>
          </a:bodyPr>
          <a:lstStyle>
            <a:lvl1pPr>
              <a:defRPr sz="48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9" y="4756285"/>
            <a:ext cx="10514012" cy="1140644"/>
          </a:xfrm>
        </p:spPr>
        <p:txBody>
          <a:bodyPr/>
          <a:lstStyle>
            <a:lvl1pPr marL="0" indent="0">
              <a:buNone/>
              <a:defRPr sz="1440"/>
            </a:lvl1pPr>
            <a:lvl2pPr marL="411480" indent="0">
              <a:buNone/>
              <a:defRPr sz="1260"/>
            </a:lvl2pPr>
            <a:lvl3pPr marL="822960" indent="0">
              <a:buNone/>
              <a:defRPr sz="1080"/>
            </a:lvl3pPr>
            <a:lvl4pPr marL="1234440" indent="0">
              <a:buNone/>
              <a:defRPr sz="900"/>
            </a:lvl4pPr>
            <a:lvl5pPr marL="1645920" indent="0">
              <a:buNone/>
              <a:defRPr sz="900"/>
            </a:lvl5pPr>
            <a:lvl6pPr marL="2057400" indent="0">
              <a:buNone/>
              <a:defRPr sz="900"/>
            </a:lvl6pPr>
            <a:lvl7pPr marL="2468880" indent="0">
              <a:buNone/>
              <a:defRPr sz="900"/>
            </a:lvl7pPr>
            <a:lvl8pPr marL="2880360" indent="0">
              <a:buNone/>
              <a:defRPr sz="900"/>
            </a:lvl8pPr>
            <a:lvl9pPr marL="329184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2D956810-6975-4897-BE2F-3CE04671F2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D66904-7169-46E4-B599-91BDDD767DC4}" type="datetimeFigureOut">
              <a:rPr lang="en-US" smtClean="0">
                <a:solidFill>
                  <a:prstClr val="white">
                    <a:lumMod val="85000"/>
                  </a:prstClr>
                </a:solidFill>
              </a:rPr>
              <a:pPr>
                <a:defRPr/>
              </a:pPr>
              <a:t>8/16/2023</a:t>
            </a:fld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BDEB3D8B-B692-45C6-AB7D-C8CB63D6CD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8CD71369-03A9-462E-8700-8267BE72D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394329-C58A-4EB7-9440-962C4F81B37E}" type="slidenum">
              <a:rPr lang="en-US" smtClean="0">
                <a:solidFill>
                  <a:prstClr val="white">
                    <a:lumMod val="8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74270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1" y="1885950"/>
            <a:ext cx="2946867" cy="576262"/>
          </a:xfrm>
        </p:spPr>
        <p:txBody>
          <a:bodyPr anchor="b">
            <a:noAutofit/>
          </a:bodyPr>
          <a:lstStyle>
            <a:lvl1pPr marL="0" indent="0">
              <a:buNone/>
              <a:defRPr sz="2160" b="0">
                <a:solidFill>
                  <a:schemeClr val="tx2">
                    <a:lumMod val="50000"/>
                  </a:schemeClr>
                </a:solidFill>
              </a:defRPr>
            </a:lvl1pPr>
            <a:lvl2pPr marL="411480" indent="0">
              <a:buNone/>
              <a:defRPr sz="1800" b="1"/>
            </a:lvl2pPr>
            <a:lvl3pPr marL="822960" indent="0">
              <a:buNone/>
              <a:defRPr sz="1620" b="1"/>
            </a:lvl3pPr>
            <a:lvl4pPr marL="1234440" indent="0">
              <a:buNone/>
              <a:defRPr sz="1440" b="1"/>
            </a:lvl4pPr>
            <a:lvl5pPr marL="1645920" indent="0">
              <a:buNone/>
              <a:defRPr sz="1440" b="1"/>
            </a:lvl5pPr>
            <a:lvl6pPr marL="2057400" indent="0">
              <a:buNone/>
              <a:defRPr sz="1440" b="1"/>
            </a:lvl6pPr>
            <a:lvl7pPr marL="2468880" indent="0">
              <a:buNone/>
              <a:defRPr sz="1440" b="1"/>
            </a:lvl7pPr>
            <a:lvl8pPr marL="2880360" indent="0">
              <a:buNone/>
              <a:defRPr sz="1440" b="1"/>
            </a:lvl8pPr>
            <a:lvl9pPr marL="3291840" indent="0">
              <a:buNone/>
              <a:defRPr sz="144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1"/>
            <a:ext cx="2927351" cy="3326130"/>
          </a:xfrm>
        </p:spPr>
        <p:txBody>
          <a:bodyPr>
            <a:normAutofit/>
          </a:bodyPr>
          <a:lstStyle>
            <a:lvl1pPr marL="0" indent="0">
              <a:buNone/>
              <a:defRPr sz="1260"/>
            </a:lvl1pPr>
            <a:lvl2pPr marL="411480" indent="0">
              <a:buNone/>
              <a:defRPr sz="1080"/>
            </a:lvl2pPr>
            <a:lvl3pPr marL="822960" indent="0">
              <a:buNone/>
              <a:defRPr sz="900"/>
            </a:lvl3pPr>
            <a:lvl4pPr marL="1234440" indent="0">
              <a:buNone/>
              <a:defRPr sz="810"/>
            </a:lvl4pPr>
            <a:lvl5pPr marL="1645920" indent="0">
              <a:buNone/>
              <a:defRPr sz="810"/>
            </a:lvl5pPr>
            <a:lvl6pPr marL="2057400" indent="0">
              <a:buNone/>
              <a:defRPr sz="810"/>
            </a:lvl6pPr>
            <a:lvl7pPr marL="2468880" indent="0">
              <a:buNone/>
              <a:defRPr sz="810"/>
            </a:lvl7pPr>
            <a:lvl8pPr marL="2880360" indent="0">
              <a:buNone/>
              <a:defRPr sz="810"/>
            </a:lvl8pPr>
            <a:lvl9pPr marL="3291840" indent="0">
              <a:buNone/>
              <a:defRPr sz="81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6" y="1885950"/>
            <a:ext cx="2936241" cy="576262"/>
          </a:xfrm>
        </p:spPr>
        <p:txBody>
          <a:bodyPr rtlCol="0" anchor="b">
            <a:noAutofit/>
          </a:bodyPr>
          <a:lstStyle>
            <a:lvl1pPr>
              <a:buNone/>
              <a:defRPr lang="en-US" sz="2160" b="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1"/>
            <a:ext cx="2946795" cy="3326130"/>
          </a:xfrm>
        </p:spPr>
        <p:txBody>
          <a:bodyPr>
            <a:normAutofit/>
          </a:bodyPr>
          <a:lstStyle>
            <a:lvl1pPr marL="0" indent="0">
              <a:buNone/>
              <a:defRPr sz="1260"/>
            </a:lvl1pPr>
            <a:lvl2pPr marL="411480" indent="0">
              <a:buNone/>
              <a:defRPr sz="1080"/>
            </a:lvl2pPr>
            <a:lvl3pPr marL="822960" indent="0">
              <a:buNone/>
              <a:defRPr sz="900"/>
            </a:lvl3pPr>
            <a:lvl4pPr marL="1234440" indent="0">
              <a:buNone/>
              <a:defRPr sz="810"/>
            </a:lvl4pPr>
            <a:lvl5pPr marL="1645920" indent="0">
              <a:buNone/>
              <a:defRPr sz="810"/>
            </a:lvl5pPr>
            <a:lvl6pPr marL="2057400" indent="0">
              <a:buNone/>
              <a:defRPr sz="810"/>
            </a:lvl6pPr>
            <a:lvl7pPr marL="2468880" indent="0">
              <a:buNone/>
              <a:defRPr sz="810"/>
            </a:lvl7pPr>
            <a:lvl8pPr marL="2880360" indent="0">
              <a:buNone/>
              <a:defRPr sz="810"/>
            </a:lvl8pPr>
            <a:lvl9pPr marL="3291840" indent="0">
              <a:buNone/>
              <a:defRPr sz="81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7" y="1885950"/>
            <a:ext cx="2932113" cy="576262"/>
          </a:xfrm>
        </p:spPr>
        <p:txBody>
          <a:bodyPr rtlCol="0" anchor="b">
            <a:noAutofit/>
          </a:bodyPr>
          <a:lstStyle>
            <a:lvl1pPr>
              <a:buNone/>
              <a:defRPr lang="en-US" sz="2160" b="0" dirty="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7" y="2571751"/>
            <a:ext cx="2932113" cy="3326130"/>
          </a:xfrm>
        </p:spPr>
        <p:txBody>
          <a:bodyPr>
            <a:normAutofit/>
          </a:bodyPr>
          <a:lstStyle>
            <a:lvl1pPr marL="0" indent="0">
              <a:buNone/>
              <a:defRPr sz="1260"/>
            </a:lvl1pPr>
            <a:lvl2pPr marL="411480" indent="0">
              <a:buNone/>
              <a:defRPr sz="1080"/>
            </a:lvl2pPr>
            <a:lvl3pPr marL="822960" indent="0">
              <a:buNone/>
              <a:defRPr sz="900"/>
            </a:lvl3pPr>
            <a:lvl4pPr marL="1234440" indent="0">
              <a:buNone/>
              <a:defRPr sz="810"/>
            </a:lvl4pPr>
            <a:lvl5pPr marL="1645920" indent="0">
              <a:buNone/>
              <a:defRPr sz="810"/>
            </a:lvl5pPr>
            <a:lvl6pPr marL="2057400" indent="0">
              <a:buNone/>
              <a:defRPr sz="810"/>
            </a:lvl6pPr>
            <a:lvl7pPr marL="2468880" indent="0">
              <a:buNone/>
              <a:defRPr sz="810"/>
            </a:lvl7pPr>
            <a:lvl8pPr marL="2880360" indent="0">
              <a:buNone/>
              <a:defRPr sz="810"/>
            </a:lvl8pPr>
            <a:lvl9pPr marL="3291840" indent="0">
              <a:buNone/>
              <a:defRPr sz="81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0C453645-B77A-4191-B018-7D754FD2560D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9DAA892-AE7F-4D3B-A7A7-53F6FACBCA36}" type="datetimeFigureOut">
              <a:rPr lang="en-US" smtClean="0">
                <a:solidFill>
                  <a:prstClr val="white">
                    <a:lumMod val="85000"/>
                  </a:prstClr>
                </a:solidFill>
              </a:rPr>
              <a:pPr>
                <a:defRPr/>
              </a:pPr>
              <a:t>8/16/2023</a:t>
            </a:fld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F7A8AFEF-A9BF-4F00-BF1E-BF11BD6BB517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0198C885-9DCD-40AE-AD44-BC152605CD85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3B790CD-EEC5-4017-8EF3-65AD30C91CEA}" type="slidenum">
              <a:rPr lang="en-US" smtClean="0">
                <a:solidFill>
                  <a:prstClr val="white">
                    <a:lumMod val="8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78167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1" cy="576262"/>
          </a:xfrm>
        </p:spPr>
        <p:txBody>
          <a:bodyPr anchor="b">
            <a:noAutofit/>
          </a:bodyPr>
          <a:lstStyle>
            <a:lvl1pPr marL="0" indent="0">
              <a:buNone/>
              <a:defRPr sz="2160" b="0">
                <a:solidFill>
                  <a:schemeClr val="tx2">
                    <a:lumMod val="50000"/>
                  </a:schemeClr>
                </a:solidFill>
              </a:defRPr>
            </a:lvl1pPr>
            <a:lvl2pPr marL="411480" indent="0">
              <a:buNone/>
              <a:defRPr sz="1800" b="1"/>
            </a:lvl2pPr>
            <a:lvl3pPr marL="822960" indent="0">
              <a:buNone/>
              <a:defRPr sz="1620" b="1"/>
            </a:lvl3pPr>
            <a:lvl4pPr marL="1234440" indent="0">
              <a:buNone/>
              <a:defRPr sz="1440" b="1"/>
            </a:lvl4pPr>
            <a:lvl5pPr marL="1645920" indent="0">
              <a:buNone/>
              <a:defRPr sz="1440" b="1"/>
            </a:lvl5pPr>
            <a:lvl6pPr marL="2057400" indent="0">
              <a:buNone/>
              <a:defRPr sz="1440" b="1"/>
            </a:lvl6pPr>
            <a:lvl7pPr marL="2468880" indent="0">
              <a:buNone/>
              <a:defRPr sz="1440" b="1"/>
            </a:lvl7pPr>
            <a:lvl8pPr marL="2880360" indent="0">
              <a:buNone/>
              <a:defRPr sz="1440" b="1"/>
            </a:lvl8pPr>
            <a:lvl9pPr marL="3291840" indent="0">
              <a:buNone/>
              <a:defRPr sz="144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1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>
            <a:normAutofit/>
          </a:bodyPr>
          <a:lstStyle>
            <a:lvl1pPr marL="0" indent="0" algn="ctr">
              <a:buNone/>
              <a:defRPr sz="1440"/>
            </a:lvl1pPr>
            <a:lvl2pPr marL="411480" indent="0">
              <a:buNone/>
              <a:defRPr sz="1440"/>
            </a:lvl2pPr>
            <a:lvl3pPr marL="822960" indent="0">
              <a:buNone/>
              <a:defRPr sz="1440"/>
            </a:lvl3pPr>
            <a:lvl4pPr marL="1234440" indent="0">
              <a:buNone/>
              <a:defRPr sz="1440"/>
            </a:lvl4pPr>
            <a:lvl5pPr marL="1645920" indent="0">
              <a:buNone/>
              <a:defRPr sz="1440"/>
            </a:lvl5pPr>
            <a:lvl6pPr marL="2057400" indent="0">
              <a:buNone/>
              <a:defRPr sz="1440"/>
            </a:lvl6pPr>
            <a:lvl7pPr marL="2468880" indent="0">
              <a:buNone/>
              <a:defRPr sz="1440"/>
            </a:lvl7pPr>
            <a:lvl8pPr marL="2880360" indent="0">
              <a:buNone/>
              <a:defRPr sz="1440"/>
            </a:lvl8pPr>
            <a:lvl9pPr marL="3291840" indent="0">
              <a:buNone/>
              <a:defRPr sz="144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1" cy="659189"/>
          </a:xfrm>
        </p:spPr>
        <p:txBody>
          <a:bodyPr>
            <a:normAutofit/>
          </a:bodyPr>
          <a:lstStyle>
            <a:lvl1pPr marL="0" indent="0">
              <a:buNone/>
              <a:defRPr sz="1260"/>
            </a:lvl1pPr>
            <a:lvl2pPr marL="411480" indent="0">
              <a:buNone/>
              <a:defRPr sz="1080"/>
            </a:lvl2pPr>
            <a:lvl3pPr marL="822960" indent="0">
              <a:buNone/>
              <a:defRPr sz="900"/>
            </a:lvl3pPr>
            <a:lvl4pPr marL="1234440" indent="0">
              <a:buNone/>
              <a:defRPr sz="810"/>
            </a:lvl4pPr>
            <a:lvl5pPr marL="1645920" indent="0">
              <a:buNone/>
              <a:defRPr sz="810"/>
            </a:lvl5pPr>
            <a:lvl6pPr marL="2057400" indent="0">
              <a:buNone/>
              <a:defRPr sz="810"/>
            </a:lvl6pPr>
            <a:lvl7pPr marL="2468880" indent="0">
              <a:buNone/>
              <a:defRPr sz="810"/>
            </a:lvl7pPr>
            <a:lvl8pPr marL="2880360" indent="0">
              <a:buNone/>
              <a:defRPr sz="810"/>
            </a:lvl8pPr>
            <a:lvl9pPr marL="3291840" indent="0">
              <a:buNone/>
              <a:defRPr sz="81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8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160" b="0">
                <a:solidFill>
                  <a:schemeClr val="tx2">
                    <a:lumMod val="50000"/>
                  </a:schemeClr>
                </a:solidFill>
              </a:defRPr>
            </a:lvl1pPr>
            <a:lvl2pPr marL="411480" indent="0">
              <a:buNone/>
              <a:defRPr sz="1800" b="1"/>
            </a:lvl2pPr>
            <a:lvl3pPr marL="822960" indent="0">
              <a:buNone/>
              <a:defRPr sz="1620" b="1"/>
            </a:lvl3pPr>
            <a:lvl4pPr marL="1234440" indent="0">
              <a:buNone/>
              <a:defRPr sz="1440" b="1"/>
            </a:lvl4pPr>
            <a:lvl5pPr marL="1645920" indent="0">
              <a:buNone/>
              <a:defRPr sz="1440" b="1"/>
            </a:lvl5pPr>
            <a:lvl6pPr marL="2057400" indent="0">
              <a:buNone/>
              <a:defRPr sz="1440" b="1"/>
            </a:lvl6pPr>
            <a:lvl7pPr marL="2468880" indent="0">
              <a:buNone/>
              <a:defRPr sz="1440" b="1"/>
            </a:lvl7pPr>
            <a:lvl8pPr marL="2880360" indent="0">
              <a:buNone/>
              <a:defRPr sz="1440" b="1"/>
            </a:lvl8pPr>
            <a:lvl9pPr marL="3291840" indent="0">
              <a:buNone/>
              <a:defRPr sz="144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>
            <a:normAutofit/>
          </a:bodyPr>
          <a:lstStyle>
            <a:lvl1pPr marL="0" indent="0" algn="ctr">
              <a:buNone/>
              <a:defRPr sz="1440"/>
            </a:lvl1pPr>
            <a:lvl2pPr marL="411480" indent="0">
              <a:buNone/>
              <a:defRPr sz="1440"/>
            </a:lvl2pPr>
            <a:lvl3pPr marL="822960" indent="0">
              <a:buNone/>
              <a:defRPr sz="1440"/>
            </a:lvl3pPr>
            <a:lvl4pPr marL="1234440" indent="0">
              <a:buNone/>
              <a:defRPr sz="1440"/>
            </a:lvl4pPr>
            <a:lvl5pPr marL="1645920" indent="0">
              <a:buNone/>
              <a:defRPr sz="1440"/>
            </a:lvl5pPr>
            <a:lvl6pPr marL="2057400" indent="0">
              <a:buNone/>
              <a:defRPr sz="1440"/>
            </a:lvl6pPr>
            <a:lvl7pPr marL="2468880" indent="0">
              <a:buNone/>
              <a:defRPr sz="1440"/>
            </a:lvl7pPr>
            <a:lvl8pPr marL="2880360" indent="0">
              <a:buNone/>
              <a:defRPr sz="1440"/>
            </a:lvl8pPr>
            <a:lvl9pPr marL="3291840" indent="0">
              <a:buNone/>
              <a:defRPr sz="144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5" y="4873765"/>
            <a:ext cx="2934407" cy="659189"/>
          </a:xfrm>
        </p:spPr>
        <p:txBody>
          <a:bodyPr>
            <a:normAutofit/>
          </a:bodyPr>
          <a:lstStyle>
            <a:lvl1pPr marL="0" indent="0">
              <a:buNone/>
              <a:defRPr sz="1260"/>
            </a:lvl1pPr>
            <a:lvl2pPr marL="411480" indent="0">
              <a:buNone/>
              <a:defRPr sz="1080"/>
            </a:lvl2pPr>
            <a:lvl3pPr marL="822960" indent="0">
              <a:buNone/>
              <a:defRPr sz="900"/>
            </a:lvl3pPr>
            <a:lvl4pPr marL="1234440" indent="0">
              <a:buNone/>
              <a:defRPr sz="810"/>
            </a:lvl4pPr>
            <a:lvl5pPr marL="1645920" indent="0">
              <a:buNone/>
              <a:defRPr sz="810"/>
            </a:lvl5pPr>
            <a:lvl6pPr marL="2057400" indent="0">
              <a:buNone/>
              <a:defRPr sz="810"/>
            </a:lvl6pPr>
            <a:lvl7pPr marL="2468880" indent="0">
              <a:buNone/>
              <a:defRPr sz="810"/>
            </a:lvl7pPr>
            <a:lvl8pPr marL="2880360" indent="0">
              <a:buNone/>
              <a:defRPr sz="810"/>
            </a:lvl8pPr>
            <a:lvl9pPr marL="3291840" indent="0">
              <a:buNone/>
              <a:defRPr sz="81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4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160" b="0">
                <a:solidFill>
                  <a:schemeClr val="tx2">
                    <a:lumMod val="50000"/>
                  </a:schemeClr>
                </a:solidFill>
              </a:defRPr>
            </a:lvl1pPr>
            <a:lvl2pPr marL="411480" indent="0">
              <a:buNone/>
              <a:defRPr sz="1800" b="1"/>
            </a:lvl2pPr>
            <a:lvl3pPr marL="822960" indent="0">
              <a:buNone/>
              <a:defRPr sz="1620" b="1"/>
            </a:lvl3pPr>
            <a:lvl4pPr marL="1234440" indent="0">
              <a:buNone/>
              <a:defRPr sz="1440" b="1"/>
            </a:lvl4pPr>
            <a:lvl5pPr marL="1645920" indent="0">
              <a:buNone/>
              <a:defRPr sz="1440" b="1"/>
            </a:lvl5pPr>
            <a:lvl6pPr marL="2057400" indent="0">
              <a:buNone/>
              <a:defRPr sz="1440" b="1"/>
            </a:lvl6pPr>
            <a:lvl7pPr marL="2468880" indent="0">
              <a:buNone/>
              <a:defRPr sz="1440" b="1"/>
            </a:lvl7pPr>
            <a:lvl8pPr marL="2880360" indent="0">
              <a:buNone/>
              <a:defRPr sz="1440" b="1"/>
            </a:lvl8pPr>
            <a:lvl9pPr marL="3291840" indent="0">
              <a:buNone/>
              <a:defRPr sz="144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2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>
            <a:normAutofit/>
          </a:bodyPr>
          <a:lstStyle>
            <a:lvl1pPr marL="0" indent="0" algn="ctr">
              <a:buNone/>
              <a:defRPr sz="1440"/>
            </a:lvl1pPr>
            <a:lvl2pPr marL="411480" indent="0">
              <a:buNone/>
              <a:defRPr sz="1440"/>
            </a:lvl2pPr>
            <a:lvl3pPr marL="822960" indent="0">
              <a:buNone/>
              <a:defRPr sz="1440"/>
            </a:lvl3pPr>
            <a:lvl4pPr marL="1234440" indent="0">
              <a:buNone/>
              <a:defRPr sz="1440"/>
            </a:lvl4pPr>
            <a:lvl5pPr marL="1645920" indent="0">
              <a:buNone/>
              <a:defRPr sz="1440"/>
            </a:lvl5pPr>
            <a:lvl6pPr marL="2057400" indent="0">
              <a:buNone/>
              <a:defRPr sz="1440"/>
            </a:lvl6pPr>
            <a:lvl7pPr marL="2468880" indent="0">
              <a:buNone/>
              <a:defRPr sz="1440"/>
            </a:lvl7pPr>
            <a:lvl8pPr marL="2880360" indent="0">
              <a:buNone/>
              <a:defRPr sz="1440"/>
            </a:lvl8pPr>
            <a:lvl9pPr marL="3291840" indent="0">
              <a:buNone/>
              <a:defRPr sz="144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8" y="4873763"/>
            <a:ext cx="2935997" cy="659189"/>
          </a:xfrm>
        </p:spPr>
        <p:txBody>
          <a:bodyPr>
            <a:normAutofit/>
          </a:bodyPr>
          <a:lstStyle>
            <a:lvl1pPr marL="0" indent="0">
              <a:buNone/>
              <a:defRPr sz="1260"/>
            </a:lvl1pPr>
            <a:lvl2pPr marL="411480" indent="0">
              <a:buNone/>
              <a:defRPr sz="1080"/>
            </a:lvl2pPr>
            <a:lvl3pPr marL="822960" indent="0">
              <a:buNone/>
              <a:defRPr sz="900"/>
            </a:lvl3pPr>
            <a:lvl4pPr marL="1234440" indent="0">
              <a:buNone/>
              <a:defRPr sz="810"/>
            </a:lvl4pPr>
            <a:lvl5pPr marL="1645920" indent="0">
              <a:buNone/>
              <a:defRPr sz="810"/>
            </a:lvl5pPr>
            <a:lvl6pPr marL="2057400" indent="0">
              <a:buNone/>
              <a:defRPr sz="810"/>
            </a:lvl6pPr>
            <a:lvl7pPr marL="2468880" indent="0">
              <a:buNone/>
              <a:defRPr sz="810"/>
            </a:lvl7pPr>
            <a:lvl8pPr marL="2880360" indent="0">
              <a:buNone/>
              <a:defRPr sz="810"/>
            </a:lvl8pPr>
            <a:lvl9pPr marL="3291840" indent="0">
              <a:buNone/>
              <a:defRPr sz="81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AA8EC2A5-99C8-478C-860B-FB2F0C1DEDC1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8D52017-3410-4325-A88B-5DE13A6D490C}" type="datetimeFigureOut">
              <a:rPr lang="en-US" smtClean="0">
                <a:solidFill>
                  <a:prstClr val="white">
                    <a:lumMod val="85000"/>
                  </a:prstClr>
                </a:solidFill>
              </a:rPr>
              <a:pPr>
                <a:defRPr/>
              </a:pPr>
              <a:t>8/16/2023</a:t>
            </a:fld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7E085540-7130-4DC6-A70D-A21CE7BC6FCC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9019BCC7-8FB9-4A24-BDCA-AC4F304FB67B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65F6791-E8A9-4F05-8AA3-0739E8DC3189}" type="slidenum">
              <a:rPr lang="en-US" smtClean="0">
                <a:solidFill>
                  <a:prstClr val="white">
                    <a:lumMod val="8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60693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62089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65449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6"/>
            <a:ext cx="2628900" cy="607282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6"/>
            <a:ext cx="7734300" cy="607282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620785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2B0D81A3-98B3-4D6C-89B2-1E25D439E5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2F8B792-412E-472A-A78F-CEE2EBA2572C}" type="datetimeFigureOut">
              <a:rPr lang="en-US" smtClean="0">
                <a:solidFill>
                  <a:prstClr val="white">
                    <a:lumMod val="85000"/>
                  </a:prstClr>
                </a:solidFill>
              </a:rPr>
              <a:pPr>
                <a:defRPr/>
              </a:pPr>
              <a:t>8/16/2023</a:t>
            </a:fld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A795C3AE-04B0-496B-B037-6FD08EAE06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08F61BEB-4072-47C3-A20B-77192324D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8F03B4C-8658-469A-BB0C-69B76D4A7AC2}" type="slidenum">
              <a:rPr lang="en-US" smtClean="0">
                <a:solidFill>
                  <a:prstClr val="white">
                    <a:lumMod val="8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7368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5"/>
            <a:ext cx="10233800" cy="40712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3375CC-2704-4720-BF29-593E555D18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121B27E-3C54-467D-9925-E37A7DE1E3EC}" type="datetimeFigureOut">
              <a:rPr lang="en-US" smtClean="0">
                <a:solidFill>
                  <a:prstClr val="white">
                    <a:lumMod val="85000"/>
                  </a:prstClr>
                </a:solidFill>
              </a:rPr>
              <a:pPr>
                <a:defRPr/>
              </a:pPr>
              <a:t>8/16/2023</a:t>
            </a:fld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507A39-7EE5-4DA7-9990-D564BD034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80C862-0571-455C-B0F2-DF1F48FF7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5384A0-DCDA-49C2-912D-BF4C74E86B09}" type="slidenum">
              <a:rPr lang="en-US" smtClean="0">
                <a:solidFill>
                  <a:prstClr val="white">
                    <a:lumMod val="8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555335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88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9717" y="1824990"/>
            <a:ext cx="10234083" cy="435292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61D46C-F9CE-48E4-9419-E7704BF65E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B8787D-0A67-4C52-9BFC-89F00786FDB4}" type="datetimeFigureOut">
              <a:rPr lang="en-US" smtClean="0">
                <a:solidFill>
                  <a:prstClr val="white">
                    <a:lumMod val="85000"/>
                  </a:prstClr>
                </a:solidFill>
              </a:rPr>
              <a:pPr>
                <a:defRPr/>
              </a:pPr>
              <a:t>8/16/2023</a:t>
            </a:fld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7FAAE1-751D-4009-9058-EA066CDAA7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375D09-85A8-4D09-B808-5D6CBB084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3B31120-B4AE-42AB-9B4B-8ADDAA11B3C5}" type="slidenum">
              <a:rPr lang="en-US" smtClean="0">
                <a:solidFill>
                  <a:prstClr val="white">
                    <a:lumMod val="8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756910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9202" y="490806"/>
            <a:ext cx="8508031" cy="797859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defRPr sz="2800" cap="all">
                <a:solidFill>
                  <a:srgbClr val="E2231A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1529202" y="1536192"/>
            <a:ext cx="9980047" cy="3795728"/>
          </a:xfrm>
          <a:prstGeom prst="rect">
            <a:avLst/>
          </a:prstGeom>
        </p:spPr>
        <p:txBody>
          <a:bodyPr vert="horz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80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0"/>
            <a:ext cx="12192000" cy="690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5418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1832270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5280" b="0" spc="-270">
                <a:solidFill>
                  <a:schemeClr val="tx1"/>
                </a:soli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1010482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2880" b="0">
                <a:solidFill>
                  <a:schemeClr val="tx1">
                    <a:lumMod val="85000"/>
                  </a:schemeClr>
                </a:solidFill>
                <a:latin typeface="+mj-lt"/>
              </a:defRPr>
            </a:lvl1pPr>
            <a:lvl2pPr marL="411480" indent="0" algn="ctr">
              <a:buNone/>
              <a:defRPr sz="1800"/>
            </a:lvl2pPr>
            <a:lvl3pPr marL="822960" indent="0" algn="ctr">
              <a:buNone/>
              <a:defRPr sz="1620"/>
            </a:lvl3pPr>
            <a:lvl4pPr marL="1234440" indent="0" algn="ctr">
              <a:buNone/>
              <a:defRPr sz="1440"/>
            </a:lvl4pPr>
            <a:lvl5pPr marL="1645920" indent="0" algn="ctr">
              <a:buNone/>
              <a:defRPr sz="1440"/>
            </a:lvl5pPr>
            <a:lvl6pPr marL="2057400" indent="0" algn="ctr">
              <a:buNone/>
              <a:defRPr sz="1440"/>
            </a:lvl6pPr>
            <a:lvl7pPr marL="2468880" indent="0" algn="ctr">
              <a:buNone/>
              <a:defRPr sz="1440"/>
            </a:lvl7pPr>
            <a:lvl8pPr marL="2880360" indent="0" algn="ctr">
              <a:buNone/>
              <a:defRPr sz="1440"/>
            </a:lvl8pPr>
            <a:lvl9pPr marL="3291840" indent="0" algn="ctr">
              <a:buNone/>
              <a:defRPr sz="144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735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6"/>
            <a:ext cx="5025216" cy="40722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6"/>
            <a:ext cx="5033960" cy="40722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145B073B-BAF6-4D63-BB8B-4531D76956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91A7F3-5880-4CBE-AF39-9D7742E2CB07}" type="datetimeFigureOut">
              <a:rPr lang="en-US" smtClean="0">
                <a:solidFill>
                  <a:prstClr val="white">
                    <a:lumMod val="85000"/>
                  </a:prstClr>
                </a:solidFill>
              </a:rPr>
              <a:pPr>
                <a:defRPr/>
              </a:pPr>
              <a:t>8/16/2023</a:t>
            </a:fld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43004B0A-7B8B-46A5-A80C-54CA34F6BD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7287BE2E-1125-460B-BC23-7CFDFB627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A3D9CDD-B4E8-4E93-AE56-DC13CEFC0A82}" type="slidenum">
              <a:rPr lang="en-US" smtClean="0">
                <a:solidFill>
                  <a:prstClr val="white">
                    <a:lumMod val="8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97745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160" b="0">
                <a:solidFill>
                  <a:schemeClr val="tx2">
                    <a:lumMod val="50000"/>
                  </a:schemeClr>
                </a:solidFill>
              </a:defRPr>
            </a:lvl1pPr>
            <a:lvl2pPr marL="411480" indent="0">
              <a:buNone/>
              <a:defRPr sz="1800" b="1"/>
            </a:lvl2pPr>
            <a:lvl3pPr marL="822960" indent="0">
              <a:buNone/>
              <a:defRPr sz="1620" b="1"/>
            </a:lvl3pPr>
            <a:lvl4pPr marL="1234440" indent="0">
              <a:buNone/>
              <a:defRPr sz="1440" b="1"/>
            </a:lvl4pPr>
            <a:lvl5pPr marL="1645920" indent="0">
              <a:buNone/>
              <a:defRPr sz="1440" b="1"/>
            </a:lvl5pPr>
            <a:lvl6pPr marL="2057400" indent="0">
              <a:buNone/>
              <a:defRPr sz="1440" b="1"/>
            </a:lvl6pPr>
            <a:lvl7pPr marL="2468880" indent="0">
              <a:buNone/>
              <a:defRPr sz="1440" b="1"/>
            </a:lvl7pPr>
            <a:lvl8pPr marL="2880360" indent="0">
              <a:buNone/>
              <a:defRPr sz="1440" b="1"/>
            </a:lvl8pPr>
            <a:lvl9pPr marL="3291840" indent="0">
              <a:buNone/>
              <a:defRPr sz="144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6"/>
            <a:ext cx="5025216" cy="33928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1" y="1681163"/>
            <a:ext cx="5035548" cy="823912"/>
          </a:xfrm>
        </p:spPr>
        <p:txBody>
          <a:bodyPr rtlCol="0" anchor="b">
            <a:normAutofit/>
          </a:bodyPr>
          <a:lstStyle>
            <a:lvl1pPr>
              <a:buNone/>
              <a:defRPr lang="en-US" sz="2160" b="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1" y="2505076"/>
            <a:ext cx="5035548" cy="33928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5ADA9D81-3CB3-414C-8CEA-E09E521D3B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B8DCA9E-DD1D-4F85-875A-507BF3D8C6B7}" type="datetimeFigureOut">
              <a:rPr lang="en-US" smtClean="0">
                <a:solidFill>
                  <a:prstClr val="white">
                    <a:lumMod val="85000"/>
                  </a:prstClr>
                </a:solidFill>
              </a:rPr>
              <a:pPr>
                <a:defRPr/>
              </a:pPr>
              <a:t>8/16/2023</a:t>
            </a:fld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A328CB8B-A1FA-46B4-805D-90FEE9AAC4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C6EC95E9-D092-416A-91B5-9AA149823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CF36254-ED91-4B1B-9D57-59588136B9B8}" type="slidenum">
              <a:rPr lang="en-US" smtClean="0">
                <a:solidFill>
                  <a:prstClr val="white">
                    <a:lumMod val="8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83171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84D457A7-EF07-4EE2-9E78-6E2516009B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1B5E778-D3C2-403E-A6B3-E8FBB0C727AE}" type="datetimeFigureOut">
              <a:rPr lang="en-US" smtClean="0">
                <a:solidFill>
                  <a:prstClr val="white">
                    <a:lumMod val="85000"/>
                  </a:prstClr>
                </a:solidFill>
              </a:rPr>
              <a:pPr>
                <a:defRPr/>
              </a:pPr>
              <a:t>8/16/2023</a:t>
            </a:fld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D354C4F2-310C-44E2-AD87-227FBA8F4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08FD36BB-6569-4991-93EA-34E996E125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40AEB40-8053-4DC6-8DA3-A5C31491D4E0}" type="slidenum">
              <a:rPr lang="en-US" smtClean="0">
                <a:solidFill>
                  <a:prstClr val="white">
                    <a:lumMod val="8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89703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424468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9885" y="362495"/>
            <a:ext cx="11872231" cy="5543958"/>
          </a:xfrm>
        </p:spPr>
        <p:txBody>
          <a:bodyPr rtlCol="0">
            <a:normAutofit/>
          </a:bodyPr>
          <a:lstStyle>
            <a:lvl1pPr marL="0" indent="0">
              <a:buNone/>
              <a:defRPr sz="2880">
                <a:solidFill>
                  <a:schemeClr val="tx1">
                    <a:lumMod val="85000"/>
                  </a:schemeClr>
                </a:solidFill>
              </a:defRPr>
            </a:lvl1pPr>
            <a:lvl2pPr marL="411480" indent="0">
              <a:buNone/>
              <a:defRPr sz="2520"/>
            </a:lvl2pPr>
            <a:lvl3pPr marL="822960" indent="0">
              <a:buNone/>
              <a:defRPr sz="2160"/>
            </a:lvl3pPr>
            <a:lvl4pPr marL="1234440" indent="0">
              <a:buNone/>
              <a:defRPr sz="1800"/>
            </a:lvl4pPr>
            <a:lvl5pPr marL="1645920" indent="0">
              <a:buNone/>
              <a:defRPr sz="1800"/>
            </a:lvl5pPr>
            <a:lvl6pPr marL="2057400" indent="0">
              <a:buNone/>
              <a:defRPr sz="1800"/>
            </a:lvl6pPr>
            <a:lvl7pPr marL="2468880" indent="0">
              <a:buNone/>
              <a:defRPr sz="1800"/>
            </a:lvl7pPr>
            <a:lvl8pPr marL="2880360" indent="0">
              <a:buNone/>
              <a:defRPr sz="1800"/>
            </a:lvl8pPr>
            <a:lvl9pPr marL="3291840" indent="0">
              <a:buNone/>
              <a:defRPr sz="18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9DE157-3370-468B-B605-281182D14E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C45D956-635A-41A7-B8DE-2145A7BBCD6B}" type="datetimeFigureOut">
              <a:rPr lang="en-US" smtClean="0">
                <a:solidFill>
                  <a:prstClr val="white">
                    <a:lumMod val="85000"/>
                  </a:prstClr>
                </a:solidFill>
              </a:rPr>
              <a:pPr>
                <a:defRPr/>
              </a:pPr>
              <a:t>8/16/2023</a:t>
            </a:fld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23EBE0-EB87-41E1-B0E6-99F61F27BF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7BA43D-536B-4F4B-83AC-5B72A39F3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E2D2FE4-34D3-4268-B08C-03730C958509}" type="slidenum">
              <a:rPr lang="en-US" smtClean="0">
                <a:solidFill>
                  <a:prstClr val="white">
                    <a:lumMod val="8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69154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288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6"/>
            <a:ext cx="10515600" cy="3379735"/>
          </a:xfrm>
        </p:spPr>
        <p:txBody>
          <a:bodyPr rtlCol="0">
            <a:normAutofit/>
          </a:bodyPr>
          <a:lstStyle>
            <a:lvl1pPr marL="0" indent="0">
              <a:buNone/>
              <a:defRPr sz="2880">
                <a:solidFill>
                  <a:schemeClr val="tx1">
                    <a:lumMod val="85000"/>
                  </a:schemeClr>
                </a:solidFill>
              </a:defRPr>
            </a:lvl1pPr>
            <a:lvl2pPr marL="411480" indent="0">
              <a:buNone/>
              <a:defRPr sz="2520"/>
            </a:lvl2pPr>
            <a:lvl3pPr marL="822960" indent="0">
              <a:buNone/>
              <a:defRPr sz="2160"/>
            </a:lvl3pPr>
            <a:lvl4pPr marL="1234440" indent="0">
              <a:buNone/>
              <a:defRPr sz="1800"/>
            </a:lvl4pPr>
            <a:lvl5pPr marL="1645920" indent="0">
              <a:buNone/>
              <a:defRPr sz="1800"/>
            </a:lvl5pPr>
            <a:lvl6pPr marL="2057400" indent="0">
              <a:buNone/>
              <a:defRPr sz="1800"/>
            </a:lvl6pPr>
            <a:lvl7pPr marL="2468880" indent="0">
              <a:buNone/>
              <a:defRPr sz="1800"/>
            </a:lvl7pPr>
            <a:lvl8pPr marL="2880360" indent="0">
              <a:buNone/>
              <a:defRPr sz="1800"/>
            </a:lvl8pPr>
            <a:lvl9pPr marL="3291840" indent="0">
              <a:buNone/>
              <a:defRPr sz="18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9" y="5186517"/>
            <a:ext cx="10514012" cy="682472"/>
          </a:xfrm>
        </p:spPr>
        <p:txBody>
          <a:bodyPr/>
          <a:lstStyle>
            <a:lvl1pPr marL="0" indent="0">
              <a:buNone/>
              <a:defRPr sz="1440">
                <a:solidFill>
                  <a:schemeClr val="bg1"/>
                </a:solidFill>
              </a:defRPr>
            </a:lvl1pPr>
            <a:lvl2pPr marL="411480" indent="0">
              <a:buNone/>
              <a:defRPr sz="1260"/>
            </a:lvl2pPr>
            <a:lvl3pPr marL="822960" indent="0">
              <a:buNone/>
              <a:defRPr sz="1080"/>
            </a:lvl3pPr>
            <a:lvl4pPr marL="1234440" indent="0">
              <a:buNone/>
              <a:defRPr sz="900"/>
            </a:lvl4pPr>
            <a:lvl5pPr marL="1645920" indent="0">
              <a:buNone/>
              <a:defRPr sz="900"/>
            </a:lvl5pPr>
            <a:lvl6pPr marL="2057400" indent="0">
              <a:buNone/>
              <a:defRPr sz="900"/>
            </a:lvl6pPr>
            <a:lvl7pPr marL="2468880" indent="0">
              <a:buNone/>
              <a:defRPr sz="900"/>
            </a:lvl7pPr>
            <a:lvl8pPr marL="2880360" indent="0">
              <a:buNone/>
              <a:defRPr sz="900"/>
            </a:lvl8pPr>
            <a:lvl9pPr marL="329184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21CE3AD6-E495-45EE-8ED2-C674EECD1E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3E1BC6-4B9B-44BC-8929-F84E88BD6DAF}" type="datetimeFigureOut">
              <a:rPr lang="en-US" smtClean="0">
                <a:solidFill>
                  <a:prstClr val="white">
                    <a:lumMod val="85000"/>
                  </a:prstClr>
                </a:solidFill>
              </a:rPr>
              <a:pPr>
                <a:defRPr/>
              </a:pPr>
              <a:t>8/16/2023</a:t>
            </a:fld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5C768AC4-2B0B-4527-BD5E-2EA2B84E7E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ACB7E77C-158D-4E49-AACC-EC6ACA373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02B1444-8B0D-4D1C-AD45-36A9A72CB0DA}" type="slidenum">
              <a:rPr lang="en-US" smtClean="0">
                <a:solidFill>
                  <a:prstClr val="white">
                    <a:lumMod val="8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98454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2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C76D5932-C0F5-4E52-BCB8-7388CEF6CA5B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838200" y="365760"/>
            <a:ext cx="10515600" cy="1325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36C9C578-838E-47A6-94C1-9F439827294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1119717" y="1824990"/>
            <a:ext cx="10234083" cy="43529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1927A4-AE2B-4D13-9377-0BFEEB7B7E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320118" y="6356986"/>
            <a:ext cx="1587500" cy="36385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defTabSz="427939" eaLnBrk="1" fontAlgn="auto" hangingPunct="1">
              <a:spcBef>
                <a:spcPts val="0"/>
              </a:spcBef>
              <a:spcAft>
                <a:spcPts val="0"/>
              </a:spcAft>
              <a:defRPr sz="1080">
                <a:solidFill>
                  <a:schemeClr val="tx1">
                    <a:lumMod val="8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D35415E3-39A2-4ABA-B372-9D548CC84581}" type="datetimeFigureOut">
              <a:rPr lang="en-US" smtClean="0">
                <a:solidFill>
                  <a:prstClr val="white">
                    <a:lumMod val="85000"/>
                  </a:prstClr>
                </a:solidFill>
              </a:rPr>
              <a:pPr>
                <a:defRPr/>
              </a:pPr>
              <a:t>8/16/2023</a:t>
            </a:fld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8FAD8A-C277-423E-9BB4-8A1D30D441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96000" y="6356986"/>
            <a:ext cx="4114800" cy="36385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defTabSz="427939" eaLnBrk="1" fontAlgn="auto" hangingPunct="1">
              <a:spcBef>
                <a:spcPts val="0"/>
              </a:spcBef>
              <a:spcAft>
                <a:spcPts val="0"/>
              </a:spcAft>
              <a:defRPr sz="1080">
                <a:solidFill>
                  <a:schemeClr val="tx1">
                    <a:lumMod val="8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BF435B-5CC8-4EE9-8256-5F34DDA7F9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99184" y="6356986"/>
            <a:ext cx="954616" cy="36385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defTabSz="427939" eaLnBrk="1" fontAlgn="auto" hangingPunct="1">
              <a:spcBef>
                <a:spcPts val="0"/>
              </a:spcBef>
              <a:spcAft>
                <a:spcPts val="0"/>
              </a:spcAft>
              <a:defRPr sz="1080">
                <a:solidFill>
                  <a:schemeClr val="tx1">
                    <a:lumMod val="8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15738673-5A64-4BE5-BB54-00BB9704DBF7}" type="slidenum">
              <a:rPr lang="en-US" smtClean="0">
                <a:solidFill>
                  <a:prstClr val="white">
                    <a:lumMod val="8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558169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</p:sldLayoutIdLst>
  <p:txStyles>
    <p:titleStyle>
      <a:lvl1pPr algn="l" defTabSz="82296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5280" kern="1200">
          <a:solidFill>
            <a:srgbClr val="6F6F6F"/>
          </a:solidFill>
          <a:latin typeface="+mj-lt"/>
          <a:ea typeface="+mj-ea"/>
          <a:cs typeface="+mj-cs"/>
        </a:defRPr>
      </a:lvl1pPr>
      <a:lvl2pPr algn="l" defTabSz="82296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5280">
          <a:solidFill>
            <a:srgbClr val="6F6F6F"/>
          </a:solidFill>
          <a:latin typeface="Arial" charset="0"/>
        </a:defRPr>
      </a:lvl2pPr>
      <a:lvl3pPr algn="l" defTabSz="82296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5280">
          <a:solidFill>
            <a:srgbClr val="6F6F6F"/>
          </a:solidFill>
          <a:latin typeface="Arial" charset="0"/>
        </a:defRPr>
      </a:lvl3pPr>
      <a:lvl4pPr algn="l" defTabSz="82296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5280">
          <a:solidFill>
            <a:srgbClr val="6F6F6F"/>
          </a:solidFill>
          <a:latin typeface="Arial" charset="0"/>
        </a:defRPr>
      </a:lvl4pPr>
      <a:lvl5pPr algn="l" defTabSz="82296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5280">
          <a:solidFill>
            <a:srgbClr val="6F6F6F"/>
          </a:solidFill>
          <a:latin typeface="Arial" charset="0"/>
        </a:defRPr>
      </a:lvl5pPr>
      <a:lvl6pPr marL="548640" algn="l" defTabSz="822960" rtl="0" fontAlgn="base">
        <a:lnSpc>
          <a:spcPct val="90000"/>
        </a:lnSpc>
        <a:spcBef>
          <a:spcPct val="0"/>
        </a:spcBef>
        <a:spcAft>
          <a:spcPct val="0"/>
        </a:spcAft>
        <a:defRPr sz="5280">
          <a:solidFill>
            <a:srgbClr val="6F6F6F"/>
          </a:solidFill>
          <a:latin typeface="Arial" charset="0"/>
        </a:defRPr>
      </a:lvl6pPr>
      <a:lvl7pPr marL="1097280" algn="l" defTabSz="822960" rtl="0" fontAlgn="base">
        <a:lnSpc>
          <a:spcPct val="90000"/>
        </a:lnSpc>
        <a:spcBef>
          <a:spcPct val="0"/>
        </a:spcBef>
        <a:spcAft>
          <a:spcPct val="0"/>
        </a:spcAft>
        <a:defRPr sz="5280">
          <a:solidFill>
            <a:srgbClr val="6F6F6F"/>
          </a:solidFill>
          <a:latin typeface="Arial" charset="0"/>
        </a:defRPr>
      </a:lvl7pPr>
      <a:lvl8pPr marL="1645920" algn="l" defTabSz="822960" rtl="0" fontAlgn="base">
        <a:lnSpc>
          <a:spcPct val="90000"/>
        </a:lnSpc>
        <a:spcBef>
          <a:spcPct val="0"/>
        </a:spcBef>
        <a:spcAft>
          <a:spcPct val="0"/>
        </a:spcAft>
        <a:defRPr sz="5280">
          <a:solidFill>
            <a:srgbClr val="6F6F6F"/>
          </a:solidFill>
          <a:latin typeface="Arial" charset="0"/>
        </a:defRPr>
      </a:lvl8pPr>
      <a:lvl9pPr marL="2194560" algn="l" defTabSz="822960" rtl="0" fontAlgn="base">
        <a:lnSpc>
          <a:spcPct val="90000"/>
        </a:lnSpc>
        <a:spcBef>
          <a:spcPct val="0"/>
        </a:spcBef>
        <a:spcAft>
          <a:spcPct val="0"/>
        </a:spcAft>
        <a:defRPr sz="5280">
          <a:solidFill>
            <a:srgbClr val="6F6F6F"/>
          </a:solidFill>
          <a:latin typeface="Arial" charset="0"/>
        </a:defRPr>
      </a:lvl9pPr>
    </p:titleStyle>
    <p:bodyStyle>
      <a:lvl1pPr marL="205740" indent="-205740" algn="l" defTabSz="822960" rtl="0" eaLnBrk="0" fontAlgn="base" hangingPunct="0">
        <a:lnSpc>
          <a:spcPct val="90000"/>
        </a:lnSpc>
        <a:spcBef>
          <a:spcPts val="900"/>
        </a:spcBef>
        <a:spcAft>
          <a:spcPct val="0"/>
        </a:spcAft>
        <a:buFont typeface="Arial" panose="020B0604020202020204" pitchFamily="34" charset="0"/>
        <a:buChar char="•"/>
        <a:defRPr sz="3840" kern="1200">
          <a:solidFill>
            <a:schemeClr val="bg1"/>
          </a:solidFill>
          <a:latin typeface="+mn-lt"/>
          <a:ea typeface="+mn-ea"/>
          <a:cs typeface="+mn-cs"/>
        </a:defRPr>
      </a:lvl1pPr>
      <a:lvl2pPr marL="617220" indent="-205740" algn="l" defTabSz="822960" rtl="0" eaLnBrk="0" fontAlgn="base" hangingPunct="0">
        <a:lnSpc>
          <a:spcPct val="90000"/>
        </a:lnSpc>
        <a:spcBef>
          <a:spcPts val="450"/>
        </a:spcBef>
        <a:spcAft>
          <a:spcPct val="0"/>
        </a:spcAft>
        <a:buFont typeface="Arial" panose="020B0604020202020204" pitchFamily="34" charset="0"/>
        <a:buChar char="•"/>
        <a:defRPr sz="3360" kern="1200">
          <a:solidFill>
            <a:schemeClr val="bg1"/>
          </a:solidFill>
          <a:latin typeface="+mn-lt"/>
          <a:ea typeface="+mn-ea"/>
          <a:cs typeface="+mn-cs"/>
        </a:defRPr>
      </a:lvl2pPr>
      <a:lvl3pPr marL="1028700" indent="-205740" algn="l" defTabSz="822960" rtl="0" eaLnBrk="0" fontAlgn="base" hangingPunct="0">
        <a:lnSpc>
          <a:spcPct val="90000"/>
        </a:lnSpc>
        <a:spcBef>
          <a:spcPts val="450"/>
        </a:spcBef>
        <a:spcAft>
          <a:spcPct val="0"/>
        </a:spcAft>
        <a:buFont typeface="Arial" panose="020B0604020202020204" pitchFamily="34" charset="0"/>
        <a:buChar char="•"/>
        <a:defRPr sz="2880" kern="1200">
          <a:solidFill>
            <a:schemeClr val="bg1"/>
          </a:solidFill>
          <a:latin typeface="+mn-lt"/>
          <a:ea typeface="+mn-ea"/>
          <a:cs typeface="+mn-cs"/>
        </a:defRPr>
      </a:lvl3pPr>
      <a:lvl4pPr marL="1440180" indent="-205740" algn="l" defTabSz="822960" rtl="0" eaLnBrk="0" fontAlgn="base" hangingPunct="0">
        <a:lnSpc>
          <a:spcPct val="90000"/>
        </a:lnSpc>
        <a:spcBef>
          <a:spcPts val="45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4pPr>
      <a:lvl5pPr marL="1851660" indent="-205740" algn="l" defTabSz="822960" rtl="0" eaLnBrk="0" fontAlgn="base" hangingPunct="0">
        <a:lnSpc>
          <a:spcPct val="90000"/>
        </a:lnSpc>
        <a:spcBef>
          <a:spcPts val="450"/>
        </a:spcBef>
        <a:spcAft>
          <a:spcPct val="0"/>
        </a:spcAft>
        <a:buFont typeface="Arial" panose="020B0604020202020204" pitchFamily="34" charset="0"/>
        <a:buChar char="•"/>
        <a:defRPr sz="1920" kern="1200">
          <a:solidFill>
            <a:schemeClr val="bg1"/>
          </a:solidFill>
          <a:latin typeface="+mn-lt"/>
          <a:ea typeface="+mn-ea"/>
          <a:cs typeface="+mn-cs"/>
        </a:defRPr>
      </a:lvl5pPr>
      <a:lvl6pPr marL="226314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6pPr>
      <a:lvl7pPr marL="267462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7pPr>
      <a:lvl8pPr marL="308610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8pPr>
      <a:lvl9pPr marL="349758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4pPr>
      <a:lvl5pPr marL="164592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5pPr>
      <a:lvl6pPr marL="205740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6pPr>
      <a:lvl7pPr marL="246888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7pPr>
      <a:lvl8pPr marL="288036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8pPr>
      <a:lvl9pPr marL="329184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1.xml"/><Relationship Id="rId4" Type="http://schemas.openxmlformats.org/officeDocument/2006/relationships/hyperlink" Target="https://www.youtube.com/watch?v=bAuwgjmF5xc&amp;t=327s" TargetMode="Externa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hyperlink" Target="https://www.youtube.com/watch?v=c6iwGHkaYsk" TargetMode="External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1.xml"/><Relationship Id="rId4" Type="http://schemas.openxmlformats.org/officeDocument/2006/relationships/hyperlink" Target="https://www.youtube.com/watch?v=H8rdRFVG0rE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Relationship Id="rId4" Type="http://schemas.openxmlformats.org/officeDocument/2006/relationships/hyperlink" Target="https://www.youtube.com/watch?v=Gy-7lJeTcTs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1.xml"/><Relationship Id="rId4" Type="http://schemas.openxmlformats.org/officeDocument/2006/relationships/hyperlink" Target="https://www.youtube.com/watch?time_continue=58&amp;v=lSvVdEKq9io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5A5FE9-8E49-475F-94A9-1A3BEF43FA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38344" y="1429436"/>
            <a:ext cx="9815455" cy="1641490"/>
          </a:xfrm>
        </p:spPr>
        <p:txBody>
          <a:bodyPr>
            <a:normAutofit fontScale="90000"/>
          </a:bodyPr>
          <a:lstStyle/>
          <a:p>
            <a:r>
              <a:rPr lang="en-CA" dirty="0">
                <a:latin typeface="Trebuchet MS" panose="020B0603020202020204" pitchFamily="34" charset="0"/>
              </a:rPr>
              <a:t>MGMT-6064</a:t>
            </a:r>
            <a:br>
              <a:rPr lang="en-CA" dirty="0">
                <a:latin typeface="Trebuchet MS" panose="020B0603020202020204" pitchFamily="34" charset="0"/>
              </a:rPr>
            </a:br>
            <a:r>
              <a:rPr lang="en-CA" dirty="0">
                <a:latin typeface="Trebuchet MS" panose="020B0603020202020204" pitchFamily="34" charset="0"/>
              </a:rPr>
              <a:t>PROJECT LEADERSHIP </a:t>
            </a:r>
            <a:br>
              <a:rPr lang="en-CA" dirty="0">
                <a:latin typeface="Trebuchet MS" panose="020B0603020202020204" pitchFamily="34" charset="0"/>
              </a:rPr>
            </a:br>
            <a:r>
              <a:rPr lang="en-CA" dirty="0">
                <a:latin typeface="Trebuchet MS" panose="020B0603020202020204" pitchFamily="34" charset="0"/>
              </a:rPr>
              <a:t>AND MANAGEMENT</a:t>
            </a:r>
            <a:br>
              <a:rPr lang="en-CA" dirty="0"/>
            </a:br>
            <a:endParaRPr lang="en-C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BB62131-BE21-4F8E-8023-2D88FB7242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09799" y="3787076"/>
            <a:ext cx="9144000" cy="1236828"/>
          </a:xfrm>
        </p:spPr>
        <p:txBody>
          <a:bodyPr>
            <a:noAutofit/>
          </a:bodyPr>
          <a:lstStyle/>
          <a:p>
            <a:r>
              <a:rPr lang="en-CA" sz="4000" dirty="0">
                <a:latin typeface="Trebuchet MS" panose="020B0603020202020204" pitchFamily="34" charset="0"/>
              </a:rPr>
              <a:t>Module 5: Leadership Styles</a:t>
            </a:r>
          </a:p>
        </p:txBody>
      </p:sp>
    </p:spTree>
    <p:extLst>
      <p:ext uri="{BB962C8B-B14F-4D97-AF65-F5344CB8AC3E}">
        <p14:creationId xmlns:p14="http://schemas.microsoft.com/office/powerpoint/2010/main" val="17839795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F1F51-DFAB-4A41-B617-2276E867D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4428" y="362942"/>
            <a:ext cx="8455991" cy="643926"/>
          </a:xfrm>
        </p:spPr>
        <p:txBody>
          <a:bodyPr/>
          <a:lstStyle/>
          <a:p>
            <a:r>
              <a:rPr lang="en-CA" sz="3600" dirty="0">
                <a:solidFill>
                  <a:srgbClr val="C00000"/>
                </a:solidFill>
                <a:latin typeface="Trebuchet MS" panose="020B0603020202020204" pitchFamily="34" charset="0"/>
              </a:rPr>
              <a:t>Blake &amp; mouton managerial grid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F97DA4C9-8862-4135-A379-4458AC85B46E}"/>
              </a:ext>
            </a:extLst>
          </p:cNvPr>
          <p:cNvSpPr txBox="1">
            <a:spLocks/>
          </p:cNvSpPr>
          <p:nvPr/>
        </p:nvSpPr>
        <p:spPr bwMode="auto">
          <a:xfrm>
            <a:off x="616451" y="1100246"/>
            <a:ext cx="11419836" cy="55384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17220" indent="-205740" algn="l" defTabSz="822960" rtl="0" eaLnBrk="0" fontAlgn="base" hangingPunct="0">
              <a:lnSpc>
                <a:spcPct val="90000"/>
              </a:lnSpc>
              <a:spcBef>
                <a:spcPts val="4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028700" indent="-205740" algn="l" defTabSz="822960" rtl="0" eaLnBrk="0" fontAlgn="base" hangingPunct="0">
              <a:lnSpc>
                <a:spcPct val="90000"/>
              </a:lnSpc>
              <a:spcBef>
                <a:spcPts val="4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440180" indent="-205740" algn="l" defTabSz="822960" rtl="0" eaLnBrk="0" fontAlgn="base" hangingPunct="0">
              <a:lnSpc>
                <a:spcPct val="90000"/>
              </a:lnSpc>
              <a:spcBef>
                <a:spcPts val="4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51660" indent="-205740" algn="l" defTabSz="822960" rtl="0" eaLnBrk="0" fontAlgn="base" hangingPunct="0">
              <a:lnSpc>
                <a:spcPct val="90000"/>
              </a:lnSpc>
              <a:spcBef>
                <a:spcPts val="4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263140" indent="-205740" algn="l" defTabSz="822960" rtl="0" eaLnBrk="1" latinLnBrk="0" hangingPunct="1">
              <a:lnSpc>
                <a:spcPct val="90000"/>
              </a:lnSpc>
              <a:spcBef>
                <a:spcPts val="450"/>
              </a:spcBef>
              <a:buFont typeface="Arial" panose="020B0604020202020204" pitchFamily="34" charset="0"/>
              <a:buChar char="•"/>
              <a:defRPr sz="16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74620" indent="-205740" algn="l" defTabSz="822960" rtl="0" eaLnBrk="1" latinLnBrk="0" hangingPunct="1">
              <a:lnSpc>
                <a:spcPct val="90000"/>
              </a:lnSpc>
              <a:spcBef>
                <a:spcPts val="450"/>
              </a:spcBef>
              <a:buFont typeface="Arial" panose="020B0604020202020204" pitchFamily="34" charset="0"/>
              <a:buChar char="•"/>
              <a:defRPr sz="16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86100" indent="-205740" algn="l" defTabSz="822960" rtl="0" eaLnBrk="1" latinLnBrk="0" hangingPunct="1">
              <a:lnSpc>
                <a:spcPct val="90000"/>
              </a:lnSpc>
              <a:spcBef>
                <a:spcPts val="450"/>
              </a:spcBef>
              <a:buFont typeface="Arial" panose="020B0604020202020204" pitchFamily="34" charset="0"/>
              <a:buChar char="•"/>
              <a:defRPr sz="16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97580" indent="-205740" algn="l" defTabSz="822960" rtl="0" eaLnBrk="1" latinLnBrk="0" hangingPunct="1">
              <a:lnSpc>
                <a:spcPct val="90000"/>
              </a:lnSpc>
              <a:spcBef>
                <a:spcPts val="450"/>
              </a:spcBef>
              <a:buFont typeface="Arial" panose="020B0604020202020204" pitchFamily="34" charset="0"/>
              <a:buChar char="•"/>
              <a:defRPr sz="16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dirty="0">
                <a:latin typeface="Trebuchet MS" panose="020B0603020202020204" pitchFamily="34" charset="0"/>
              </a:rPr>
              <a:t>Five styles of leadership/management: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b="1" dirty="0">
                <a:solidFill>
                  <a:srgbClr val="C00000"/>
                </a:solidFill>
                <a:latin typeface="Trebuchet MS" panose="020B0603020202020204" pitchFamily="34" charset="0"/>
              </a:rPr>
              <a:t>Impoverished: </a:t>
            </a:r>
            <a:r>
              <a:rPr lang="en-CA" dirty="0">
                <a:latin typeface="Trebuchet MS" panose="020B0603020202020204" pitchFamily="34" charset="0"/>
              </a:rPr>
              <a:t>Leader does just enough to keep his/her job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b="1" dirty="0">
                <a:solidFill>
                  <a:srgbClr val="C00000"/>
                </a:solidFill>
                <a:latin typeface="Trebuchet MS" panose="020B0603020202020204" pitchFamily="34" charset="0"/>
              </a:rPr>
              <a:t>Produce or Perish: </a:t>
            </a:r>
            <a:r>
              <a:rPr lang="en-CA" dirty="0">
                <a:latin typeface="Trebuchet MS" panose="020B0603020202020204" pitchFamily="34" charset="0"/>
              </a:rPr>
              <a:t>Leader puts high priority on results, not team morale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b="1" dirty="0">
                <a:solidFill>
                  <a:srgbClr val="C00000"/>
                </a:solidFill>
                <a:latin typeface="Trebuchet MS" panose="020B0603020202020204" pitchFamily="34" charset="0"/>
              </a:rPr>
              <a:t>Middle-of-the-Road: </a:t>
            </a:r>
            <a:r>
              <a:rPr lang="en-CA" dirty="0">
                <a:latin typeface="Trebuchet MS" panose="020B0603020202020204" pitchFamily="34" charset="0"/>
              </a:rPr>
              <a:t>Leader seeks to balance needs of team and needs of the organization, often resulting in mediocre (average) performance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b="1" dirty="0">
                <a:solidFill>
                  <a:srgbClr val="C00000"/>
                </a:solidFill>
                <a:latin typeface="Trebuchet MS" panose="020B0603020202020204" pitchFamily="34" charset="0"/>
              </a:rPr>
              <a:t>Country Club: </a:t>
            </a:r>
            <a:r>
              <a:rPr lang="en-CA" dirty="0">
                <a:latin typeface="Trebuchet MS" panose="020B0603020202020204" pitchFamily="34" charset="0"/>
              </a:rPr>
              <a:t>Leaders focus on keeping the team happy, organizational results have lower priority</a:t>
            </a:r>
          </a:p>
          <a:p>
            <a:pPr marL="3411538" indent="-457200">
              <a:buFont typeface="Arial" panose="020B0604020202020204" pitchFamily="34" charset="0"/>
              <a:buChar char="•"/>
            </a:pPr>
            <a:r>
              <a:rPr lang="en-CA" b="1" dirty="0">
                <a:solidFill>
                  <a:srgbClr val="C00000"/>
                </a:solidFill>
                <a:latin typeface="Trebuchet MS" panose="020B0603020202020204" pitchFamily="34" charset="0"/>
              </a:rPr>
              <a:t>Team: </a:t>
            </a:r>
            <a:r>
              <a:rPr lang="en-CA" dirty="0">
                <a:latin typeface="Trebuchet MS" panose="020B0603020202020204" pitchFamily="34" charset="0"/>
              </a:rPr>
              <a:t>Leader demands great results and also works hard to meet the needs of the team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CA" dirty="0">
              <a:latin typeface="Trebuchet MS" panose="020B0603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CA" dirty="0">
              <a:latin typeface="Trebuchet MS" panose="020B0603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296" y="5352834"/>
            <a:ext cx="3373562" cy="1492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342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3F0B79-2C4B-41EA-B75D-30B2997361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1217" y="210560"/>
            <a:ext cx="9501047" cy="1337709"/>
          </a:xfrm>
        </p:spPr>
        <p:txBody>
          <a:bodyPr/>
          <a:lstStyle/>
          <a:p>
            <a:r>
              <a:rPr lang="en-CA" sz="3600" dirty="0">
                <a:solidFill>
                  <a:srgbClr val="C00000"/>
                </a:solidFill>
                <a:latin typeface="Trebuchet MS" panose="020B0603020202020204" pitchFamily="34" charset="0"/>
              </a:rPr>
              <a:t>Situational Leadership model -</a:t>
            </a:r>
            <a:br>
              <a:rPr lang="en-CA" sz="3600" dirty="0">
                <a:solidFill>
                  <a:srgbClr val="C00000"/>
                </a:solidFill>
                <a:latin typeface="Trebuchet MS" panose="020B0603020202020204" pitchFamily="34" charset="0"/>
              </a:rPr>
            </a:br>
            <a:r>
              <a:rPr lang="en-CA" sz="3600" dirty="0">
                <a:solidFill>
                  <a:srgbClr val="C00000"/>
                </a:solidFill>
                <a:latin typeface="Trebuchet MS" panose="020B0603020202020204" pitchFamily="34" charset="0"/>
              </a:rPr>
              <a:t>Hersey &amp; Blanchard (1970</a:t>
            </a:r>
            <a:r>
              <a:rPr lang="en-CA" sz="2000" dirty="0">
                <a:solidFill>
                  <a:srgbClr val="C00000"/>
                </a:solidFill>
                <a:latin typeface="Trebuchet MS" panose="020B0603020202020204" pitchFamily="34" charset="0"/>
              </a:rPr>
              <a:t>s</a:t>
            </a:r>
            <a:r>
              <a:rPr lang="en-CA" sz="3600" dirty="0">
                <a:solidFill>
                  <a:srgbClr val="C00000"/>
                </a:solidFill>
                <a:latin typeface="Trebuchet MS" panose="020B0603020202020204" pitchFamily="34" charset="0"/>
              </a:rPr>
              <a:t>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FAC298-9103-428B-81B2-F7D5F630AFA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35646" y="1647468"/>
            <a:ext cx="11215459" cy="4301269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sz="3200" dirty="0">
                <a:latin typeface="Trebuchet MS" panose="020B0603020202020204" pitchFamily="34" charset="0"/>
              </a:rPr>
              <a:t>There is no “best way” to lead a team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sz="3200" dirty="0">
                <a:latin typeface="Trebuchet MS" panose="020B0603020202020204" pitchFamily="34" charset="0"/>
              </a:rPr>
              <a:t>Leaders should adapt their leadership style to the  maturity (or readiness) of their followers and also the situation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sz="3200" dirty="0">
                <a:latin typeface="Trebuchet MS" panose="020B0603020202020204" pitchFamily="34" charset="0"/>
              </a:rPr>
              <a:t>Model:</a:t>
            </a:r>
          </a:p>
          <a:p>
            <a:pPr marL="1074420" lvl="1" indent="-457200"/>
            <a:r>
              <a:rPr lang="en-CA" sz="3200" dirty="0">
                <a:latin typeface="Trebuchet MS" panose="020B0603020202020204" pitchFamily="34" charset="0"/>
              </a:rPr>
              <a:t>Four levels of follower “maturity”</a:t>
            </a:r>
          </a:p>
          <a:p>
            <a:pPr marL="1074420" lvl="1" indent="-457200"/>
            <a:r>
              <a:rPr lang="en-CA" sz="3200" dirty="0">
                <a:latin typeface="Trebuchet MS" panose="020B0603020202020204" pitchFamily="34" charset="0"/>
              </a:rPr>
              <a:t>Four leadership styles – based on </a:t>
            </a:r>
            <a:br>
              <a:rPr lang="en-CA" sz="3200" dirty="0">
                <a:latin typeface="Trebuchet MS" panose="020B0603020202020204" pitchFamily="34" charset="0"/>
              </a:rPr>
            </a:br>
            <a:r>
              <a:rPr lang="en-CA" sz="3200" dirty="0">
                <a:latin typeface="Trebuchet MS" panose="020B0603020202020204" pitchFamily="34" charset="0"/>
              </a:rPr>
              <a:t>task and relationship behaviour</a:t>
            </a:r>
            <a:endParaRPr lang="en-PH" sz="3200" dirty="0">
              <a:latin typeface="Trebuchet MS" panose="020B0603020202020204" pitchFamily="34" charset="0"/>
            </a:endParaRPr>
          </a:p>
          <a:p>
            <a:endParaRPr lang="en-CA" dirty="0">
              <a:latin typeface="Trebuchet MS" panose="020B0603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53EFF9-B4B1-4393-ACD0-98ADAC30C5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051" y="4091335"/>
            <a:ext cx="3025435" cy="2515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0253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5A37D-0959-459A-B488-8B60A15972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024" y="1715786"/>
            <a:ext cx="3083255" cy="2804158"/>
          </a:xfrm>
        </p:spPr>
        <p:txBody>
          <a:bodyPr/>
          <a:lstStyle/>
          <a:p>
            <a:r>
              <a:rPr lang="en-CA" sz="3600" dirty="0">
                <a:solidFill>
                  <a:srgbClr val="C00000"/>
                </a:solidFill>
                <a:latin typeface="Trebuchet MS" panose="020B0603020202020204" pitchFamily="34" charset="0"/>
              </a:rPr>
              <a:t>Situational Leadership Model </a:t>
            </a:r>
            <a:br>
              <a:rPr lang="en-CA" sz="3600" dirty="0">
                <a:solidFill>
                  <a:srgbClr val="C00000"/>
                </a:solidFill>
                <a:latin typeface="Trebuchet MS" panose="020B0603020202020204" pitchFamily="34" charset="0"/>
              </a:rPr>
            </a:br>
            <a:r>
              <a:rPr lang="en-CA" sz="3600" dirty="0">
                <a:solidFill>
                  <a:srgbClr val="C00000"/>
                </a:solidFill>
                <a:latin typeface="Trebuchet MS" panose="020B0603020202020204" pitchFamily="34" charset="0"/>
              </a:rPr>
              <a:t>(Hersey &amp; Blanchard)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36B479D-E4C8-41CF-AED8-A33CF7AEB3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5537" y="464895"/>
            <a:ext cx="8799869" cy="5753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3069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5A37D-0959-459A-B488-8B60A15972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217" y="1294545"/>
            <a:ext cx="3083255" cy="2804158"/>
          </a:xfrm>
        </p:spPr>
        <p:txBody>
          <a:bodyPr/>
          <a:lstStyle/>
          <a:p>
            <a:r>
              <a:rPr lang="en-CA" sz="3600" dirty="0">
                <a:solidFill>
                  <a:srgbClr val="C00000"/>
                </a:solidFill>
                <a:latin typeface="Trebuchet MS" panose="020B0603020202020204" pitchFamily="34" charset="0"/>
              </a:rPr>
              <a:t>Situational Leadership Model </a:t>
            </a:r>
            <a:br>
              <a:rPr lang="en-CA" sz="3600" dirty="0">
                <a:solidFill>
                  <a:srgbClr val="C00000"/>
                </a:solidFill>
                <a:latin typeface="Trebuchet MS" panose="020B0603020202020204" pitchFamily="34" charset="0"/>
              </a:rPr>
            </a:br>
            <a:r>
              <a:rPr lang="en-CA" sz="3600" dirty="0">
                <a:solidFill>
                  <a:srgbClr val="C00000"/>
                </a:solidFill>
                <a:latin typeface="Trebuchet MS" panose="020B0603020202020204" pitchFamily="34" charset="0"/>
              </a:rPr>
              <a:t>(Hersey &amp; Blanchard)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8C01C57-0090-4AFC-A271-46A3A74E119D}"/>
              </a:ext>
            </a:extLst>
          </p:cNvPr>
          <p:cNvGrpSpPr/>
          <p:nvPr/>
        </p:nvGrpSpPr>
        <p:grpSpPr>
          <a:xfrm>
            <a:off x="3811711" y="178700"/>
            <a:ext cx="8260422" cy="6648479"/>
            <a:chOff x="3811711" y="178700"/>
            <a:chExt cx="8260422" cy="6648479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CEC38A3-813F-464C-924E-CF5F5B4CD6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8139"/>
            <a:stretch/>
          </p:blipFill>
          <p:spPr>
            <a:xfrm>
              <a:off x="3811711" y="178700"/>
              <a:ext cx="8260422" cy="6648479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08AB26A-5A0E-4651-B289-473BF48E4431}"/>
                </a:ext>
              </a:extLst>
            </p:cNvPr>
            <p:cNvSpPr/>
            <p:nvPr/>
          </p:nvSpPr>
          <p:spPr>
            <a:xfrm>
              <a:off x="10602929" y="934948"/>
              <a:ext cx="1469204" cy="206510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CCB481AD-C147-4460-81F9-E90A8B4491BD}"/>
              </a:ext>
            </a:extLst>
          </p:cNvPr>
          <p:cNvSpPr txBox="1"/>
          <p:nvPr/>
        </p:nvSpPr>
        <p:spPr>
          <a:xfrm>
            <a:off x="685800" y="5438274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chemeClr val="bg1"/>
                </a:solidFill>
              </a:rPr>
              <a:t>(</a:t>
            </a:r>
            <a:r>
              <a:rPr lang="en-CA" dirty="0">
                <a:solidFill>
                  <a:schemeClr val="bg1"/>
                </a:solidFill>
                <a:hlinkClick r:id="rId4"/>
              </a:rPr>
              <a:t>video</a:t>
            </a:r>
            <a:r>
              <a:rPr lang="en-CA" dirty="0">
                <a:solidFill>
                  <a:schemeClr val="bg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660606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F1F51-DFAB-4A41-B617-2276E867D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1630" y="317550"/>
            <a:ext cx="9526605" cy="797859"/>
          </a:xfrm>
        </p:spPr>
        <p:txBody>
          <a:bodyPr/>
          <a:lstStyle/>
          <a:p>
            <a:r>
              <a:rPr lang="en-CA" sz="3600" dirty="0">
                <a:solidFill>
                  <a:srgbClr val="C00000"/>
                </a:solidFill>
                <a:latin typeface="Trebuchet MS" panose="020B0603020202020204" pitchFamily="34" charset="0"/>
              </a:rPr>
              <a:t>Goleman’s six leadership styles </a:t>
            </a:r>
            <a:r>
              <a:rPr lang="en-CA" sz="3200" dirty="0">
                <a:solidFill>
                  <a:srgbClr val="C00000"/>
                </a:solidFill>
                <a:latin typeface="Trebuchet MS" panose="020B0603020202020204" pitchFamily="34" charset="0"/>
              </a:rPr>
              <a:t>(2000)</a:t>
            </a:r>
            <a:endParaRPr lang="en-CA" sz="3600" dirty="0">
              <a:solidFill>
                <a:srgbClr val="C00000"/>
              </a:solidFill>
              <a:latin typeface="Trebuchet MS" panose="020B0603020202020204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572334-1FA2-4763-852B-278349A63D3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39020" y="1365589"/>
            <a:ext cx="11791235" cy="4191113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sz="3000" dirty="0">
                <a:latin typeface="Trebuchet MS" panose="020B0603020202020204" pitchFamily="34" charset="0"/>
              </a:rPr>
              <a:t>Each style is linked to different emotional intelligence competencies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sz="3000" dirty="0">
                <a:latin typeface="Trebuchet MS" panose="020B0603020202020204" pitchFamily="34" charset="0"/>
              </a:rPr>
              <a:t>Great leaders should adopt the right style to fit the situation</a:t>
            </a:r>
          </a:p>
          <a:p>
            <a:pPr marL="1074420" lvl="1" indent="-457200"/>
            <a:r>
              <a:rPr lang="en-CA" sz="3000" i="1" dirty="0">
                <a:latin typeface="Trebuchet MS" panose="020B0603020202020204" pitchFamily="34" charset="0"/>
              </a:rPr>
              <a:t>But</a:t>
            </a:r>
            <a:r>
              <a:rPr lang="en-CA" sz="3000" dirty="0">
                <a:latin typeface="Trebuchet MS" panose="020B0603020202020204" pitchFamily="34" charset="0"/>
              </a:rPr>
              <a:t>… some styles should be used more (or less) often, because of effect on organizational climate (see slide note)</a:t>
            </a:r>
          </a:p>
          <a:p>
            <a:pPr marL="1485900" lvl="2" indent="-457200"/>
            <a:r>
              <a:rPr lang="en-CA" sz="3000" dirty="0">
                <a:latin typeface="Trebuchet MS" panose="020B0603020202020204" pitchFamily="34" charset="0"/>
              </a:rPr>
              <a:t>Use more</a:t>
            </a:r>
            <a:r>
              <a:rPr lang="en-CA" sz="3000">
                <a:latin typeface="Trebuchet MS" panose="020B0603020202020204" pitchFamily="34" charset="0"/>
              </a:rPr>
              <a:t>: Affiliative</a:t>
            </a:r>
            <a:r>
              <a:rPr lang="en-CA" sz="3000" dirty="0">
                <a:latin typeface="Trebuchet MS" panose="020B0603020202020204" pitchFamily="34" charset="0"/>
              </a:rPr>
              <a:t>, democratic, coaching</a:t>
            </a:r>
          </a:p>
          <a:p>
            <a:pPr marL="1485900" lvl="2" indent="-457200"/>
            <a:r>
              <a:rPr lang="en-CA" sz="3000" dirty="0">
                <a:latin typeface="Trebuchet MS" panose="020B0603020202020204" pitchFamily="34" charset="0"/>
              </a:rPr>
              <a:t>Use less: Coercive, pacesetting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32D975C-31CE-49AC-8BB2-46972DC3DEA4}"/>
              </a:ext>
            </a:extLst>
          </p:cNvPr>
          <p:cNvSpPr txBox="1"/>
          <p:nvPr/>
        </p:nvSpPr>
        <p:spPr>
          <a:xfrm>
            <a:off x="9851733" y="4283186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chemeClr val="bg1"/>
                </a:solidFill>
              </a:rPr>
              <a:t>(</a:t>
            </a:r>
            <a:r>
              <a:rPr lang="en-CA" dirty="0">
                <a:solidFill>
                  <a:schemeClr val="bg1"/>
                </a:solidFill>
                <a:hlinkClick r:id="rId3"/>
              </a:rPr>
              <a:t>video</a:t>
            </a:r>
            <a:r>
              <a:rPr lang="en-CA" dirty="0">
                <a:solidFill>
                  <a:schemeClr val="bg1"/>
                </a:solidFill>
              </a:rPr>
              <a:t>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9635EA-043D-445F-A59B-1C628500D00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661"/>
          <a:stretch/>
        </p:blipFill>
        <p:spPr>
          <a:xfrm>
            <a:off x="239020" y="5180551"/>
            <a:ext cx="1401001" cy="15994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11A0AEF-87B3-459B-8378-A5305CAC08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5615" y="5176544"/>
            <a:ext cx="1596982" cy="16034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3015142-0DB6-4F3C-BABE-3632165F29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29336" y="5176544"/>
            <a:ext cx="1928722" cy="160343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E8666C5-2CD3-4A47-8370-6A5AE14776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58058" y="5189423"/>
            <a:ext cx="1694366" cy="15862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607C687-ECD6-4DC0-AE86-5ED76D05913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65303" y="5189423"/>
            <a:ext cx="1819757" cy="15754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7E42DFF-97CB-40E8-A057-5A8D36EE7C6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82948" y="5158186"/>
            <a:ext cx="2058772" cy="1603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3744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F1F51-DFAB-4A41-B617-2276E867D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8716" y="216159"/>
            <a:ext cx="8383604" cy="797859"/>
          </a:xfrm>
        </p:spPr>
        <p:txBody>
          <a:bodyPr/>
          <a:lstStyle/>
          <a:p>
            <a:r>
              <a:rPr lang="en-CA" sz="3600" dirty="0">
                <a:solidFill>
                  <a:srgbClr val="C00000"/>
                </a:solidFill>
                <a:latin typeface="Trebuchet MS" panose="020B0603020202020204" pitchFamily="34" charset="0"/>
              </a:rPr>
              <a:t>Goleman’s six leadership styles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5D752A-76E3-461C-AAB1-A794FC04BA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A368DD-E6D6-497E-A886-4426E3B2F1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61" y="967225"/>
            <a:ext cx="11985622" cy="5865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9181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F1F51-DFAB-4A41-B617-2276E867D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3916" y="981151"/>
            <a:ext cx="3090932" cy="2163651"/>
          </a:xfrm>
        </p:spPr>
        <p:txBody>
          <a:bodyPr/>
          <a:lstStyle/>
          <a:p>
            <a:r>
              <a:rPr lang="en-CA" sz="3600" dirty="0">
                <a:solidFill>
                  <a:srgbClr val="C00000"/>
                </a:solidFill>
                <a:latin typeface="Trebuchet MS" panose="020B0603020202020204" pitchFamily="34" charset="0"/>
              </a:rPr>
              <a:t>Greenleaf’s Servant leadership </a:t>
            </a:r>
            <a:r>
              <a:rPr lang="en-CA" dirty="0">
                <a:solidFill>
                  <a:srgbClr val="C00000"/>
                </a:solidFill>
                <a:latin typeface="Trebuchet MS" panose="020B0603020202020204" pitchFamily="34" charset="0"/>
              </a:rPr>
              <a:t>(1970)</a:t>
            </a:r>
            <a:endParaRPr lang="en-CA" sz="3600" dirty="0">
              <a:solidFill>
                <a:srgbClr val="C00000"/>
              </a:solidFill>
              <a:latin typeface="Trebuchet MS" panose="020B0603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514D6E-4493-4FBF-B3E7-71443ACAE1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031" y="125533"/>
            <a:ext cx="7096259" cy="66680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F0AC84B-7187-48F1-894A-6120FB7CCBB9}"/>
              </a:ext>
            </a:extLst>
          </p:cNvPr>
          <p:cNvSpPr txBox="1"/>
          <p:nvPr/>
        </p:nvSpPr>
        <p:spPr>
          <a:xfrm>
            <a:off x="10414861" y="5951350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chemeClr val="bg1"/>
                </a:solidFill>
              </a:rPr>
              <a:t>(</a:t>
            </a:r>
            <a:r>
              <a:rPr lang="en-CA" dirty="0">
                <a:solidFill>
                  <a:schemeClr val="bg1"/>
                </a:solidFill>
                <a:hlinkClick r:id="rId4"/>
              </a:rPr>
              <a:t>video</a:t>
            </a:r>
            <a:r>
              <a:rPr lang="en-CA" dirty="0">
                <a:solidFill>
                  <a:schemeClr val="bg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2710107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F1F51-DFAB-4A41-B617-2276E867D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8818" y="440409"/>
            <a:ext cx="7353349" cy="634012"/>
          </a:xfrm>
        </p:spPr>
        <p:txBody>
          <a:bodyPr/>
          <a:lstStyle/>
          <a:p>
            <a:r>
              <a:rPr lang="en-CA" sz="3600" dirty="0">
                <a:solidFill>
                  <a:srgbClr val="C00000"/>
                </a:solidFill>
                <a:latin typeface="Trebuchet MS" panose="020B0603020202020204" pitchFamily="34" charset="0"/>
              </a:rPr>
              <a:t>Servant leadership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572334-1FA2-4763-852B-278349A63D3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1055" y="1218609"/>
            <a:ext cx="11429891" cy="5198982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sz="2400" dirty="0">
                <a:latin typeface="Trebuchet MS" panose="020B0603020202020204" pitchFamily="34" charset="0"/>
              </a:rPr>
              <a:t>Give the team what it needs to achieve its goals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sz="2400" dirty="0">
                <a:latin typeface="Trebuchet MS" panose="020B0603020202020204" pitchFamily="34" charset="0"/>
              </a:rPr>
              <a:t>Provide resources, a productive work environment, information, etc., so the team can flourish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sz="2400" dirty="0">
                <a:latin typeface="Trebuchet MS" panose="020B0603020202020204" pitchFamily="34" charset="0"/>
              </a:rPr>
              <a:t>You take care of external distractions and administrative duties, let the team focus on their jobs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sz="2400" dirty="0">
                <a:latin typeface="Trebuchet MS" panose="020B0603020202020204" pitchFamily="34" charset="0"/>
              </a:rPr>
              <a:t>Skills and behaviours: listening, empathy, fostering trust and sense of community, self-awareness, persuasion, mentoring, team growth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sz="2400" dirty="0">
                <a:latin typeface="Trebuchet MS" panose="020B0603020202020204" pitchFamily="34" charset="0"/>
              </a:rPr>
              <a:t>Criticisms: </a:t>
            </a:r>
          </a:p>
          <a:p>
            <a:pPr marL="1074420" lvl="1" indent="-457200"/>
            <a:r>
              <a:rPr lang="en-CA" sz="2400" dirty="0">
                <a:latin typeface="Trebuchet MS" panose="020B0603020202020204" pitchFamily="34" charset="0"/>
              </a:rPr>
              <a:t>May not work if followers aren’t open to being guided/ supported/ empowered	</a:t>
            </a:r>
          </a:p>
          <a:p>
            <a:pPr marL="1074420" lvl="1" indent="-457200"/>
            <a:r>
              <a:rPr lang="en-CA" sz="2400" dirty="0">
                <a:latin typeface="Trebuchet MS" panose="020B0603020202020204" pitchFamily="34" charset="0"/>
              </a:rPr>
              <a:t>Conflicts with other principles of leadership (e.g., directing work,</a:t>
            </a:r>
            <a:br>
              <a:rPr lang="en-CA" sz="2400" dirty="0">
                <a:latin typeface="Trebuchet MS" panose="020B0603020202020204" pitchFamily="34" charset="0"/>
              </a:rPr>
            </a:br>
            <a:r>
              <a:rPr lang="en-CA" sz="2400" dirty="0">
                <a:latin typeface="Trebuchet MS" panose="020B0603020202020204" pitchFamily="34" charset="0"/>
              </a:rPr>
              <a:t>			 concern for results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719B57-D017-437C-9C23-C61B8E22D4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54" y="5995038"/>
            <a:ext cx="2997765" cy="756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0956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BF26E-843F-4A0C-B023-09043A4EBD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3508" y="298974"/>
            <a:ext cx="10002129" cy="797859"/>
          </a:xfrm>
        </p:spPr>
        <p:txBody>
          <a:bodyPr/>
          <a:lstStyle/>
          <a:p>
            <a:r>
              <a:rPr lang="en-CA" sz="3600" dirty="0">
                <a:solidFill>
                  <a:srgbClr val="C00000"/>
                </a:solidFill>
                <a:latin typeface="Trebuchet MS" panose="020B0603020202020204" pitchFamily="34" charset="0"/>
              </a:rPr>
              <a:t>Implications for project leaders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A0B37F-3696-4970-8448-0C5A6526CE0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70021" y="1385440"/>
            <a:ext cx="10635915" cy="4277423"/>
          </a:xfrm>
          <a:solidFill>
            <a:schemeClr val="tx1"/>
          </a:solidFill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dirty="0">
                <a:latin typeface="Trebuchet MS" panose="020B0603020202020204" pitchFamily="34" charset="0"/>
              </a:rPr>
              <a:t>Familiarize yourself with different leadership styles</a:t>
            </a:r>
          </a:p>
          <a:p>
            <a:pPr marL="1828800" lvl="1" indent="-457200"/>
            <a:r>
              <a:rPr lang="en-CA" dirty="0">
                <a:latin typeface="Trebuchet MS" panose="020B0603020202020204" pitchFamily="34" charset="0"/>
              </a:rPr>
              <a:t>Understand what your ‘dominant’ or natural leadership style is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dirty="0">
                <a:latin typeface="Trebuchet MS" panose="020B0603020202020204" pitchFamily="34" charset="0"/>
              </a:rPr>
              <a:t>Recognize that you might need to change your leadership style to suit the situation and the people you are leading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dirty="0">
                <a:latin typeface="Trebuchet MS" panose="020B0603020202020204" pitchFamily="34" charset="0"/>
              </a:rPr>
              <a:t>Be mindful of the consequence of your leadership behaviour </a:t>
            </a:r>
          </a:p>
          <a:p>
            <a:pPr marL="1828800" lvl="1" indent="-457200"/>
            <a:r>
              <a:rPr lang="en-CA" dirty="0">
                <a:latin typeface="Trebuchet MS" panose="020B0603020202020204" pitchFamily="34" charset="0"/>
              </a:rPr>
              <a:t>Is it effective?</a:t>
            </a:r>
          </a:p>
          <a:p>
            <a:pPr marL="1828800" lvl="1" indent="-457200"/>
            <a:r>
              <a:rPr lang="en-CA" dirty="0">
                <a:latin typeface="Trebuchet MS" panose="020B0603020202020204" pitchFamily="34" charset="0"/>
              </a:rPr>
              <a:t>Is it motivational?</a:t>
            </a:r>
          </a:p>
          <a:p>
            <a:pPr marL="1828800" lvl="1" indent="-457200"/>
            <a:r>
              <a:rPr lang="en-CA" dirty="0">
                <a:latin typeface="Trebuchet MS" panose="020B0603020202020204" pitchFamily="34" charset="0"/>
              </a:rPr>
              <a:t>Does it align with the desired culture?</a:t>
            </a:r>
          </a:p>
          <a:p>
            <a:endParaRPr lang="en-CA" sz="3200" dirty="0">
              <a:latin typeface="Trebuchet MS" panose="020B0603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37" y="5662863"/>
            <a:ext cx="3272589" cy="1195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0117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72752" y="351347"/>
            <a:ext cx="6104725" cy="797859"/>
          </a:xfrm>
        </p:spPr>
        <p:txBody>
          <a:bodyPr/>
          <a:lstStyle/>
          <a:p>
            <a:r>
              <a:rPr lang="en-CA" sz="3600" dirty="0">
                <a:solidFill>
                  <a:srgbClr val="C00000"/>
                </a:solidFill>
                <a:latin typeface="Trebuchet MS" panose="020B0603020202020204" pitchFamily="34" charset="0"/>
              </a:rPr>
              <a:t>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1668378" y="1391477"/>
            <a:ext cx="8936777" cy="4956313"/>
          </a:xfrm>
        </p:spPr>
        <p:txBody>
          <a:bodyPr/>
          <a:lstStyle/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CA" sz="3200" dirty="0">
                <a:latin typeface="Trebuchet MS" panose="020B0603020202020204" pitchFamily="34" charset="0"/>
              </a:rPr>
              <a:t>What is ‘Leadership Style’?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CA" sz="3200" dirty="0">
                <a:latin typeface="Trebuchet MS" panose="020B0603020202020204" pitchFamily="34" charset="0"/>
              </a:rPr>
              <a:t>Lewin’s Three Leadership Styles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CA" sz="3200" dirty="0">
                <a:latin typeface="Trebuchet MS" panose="020B0603020202020204" pitchFamily="34" charset="0"/>
              </a:rPr>
              <a:t>Blake and Mouton Managerial Grid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CA" sz="3200" dirty="0">
                <a:latin typeface="Trebuchet MS" panose="020B0603020202020204" pitchFamily="34" charset="0"/>
              </a:rPr>
              <a:t>Situational Leadership Model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CA" sz="3200" dirty="0">
                <a:latin typeface="Trebuchet MS" panose="020B0603020202020204" pitchFamily="34" charset="0"/>
              </a:rPr>
              <a:t>Goleman’s Six Leadership Styles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CA" sz="3200" dirty="0">
                <a:latin typeface="Trebuchet MS" panose="020B0603020202020204" pitchFamily="34" charset="0"/>
              </a:rPr>
              <a:t>Servant Leadership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CA" sz="3200" dirty="0">
                <a:latin typeface="Trebuchet MS" panose="020B0603020202020204" pitchFamily="34" charset="0"/>
              </a:rPr>
              <a:t>Implications for Project Leaders</a:t>
            </a:r>
            <a:endParaRPr lang="en-PH" sz="3200" dirty="0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02501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F1F51-DFAB-4A41-B617-2276E867D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6080" y="417488"/>
            <a:ext cx="7701996" cy="797859"/>
          </a:xfrm>
        </p:spPr>
        <p:txBody>
          <a:bodyPr/>
          <a:lstStyle/>
          <a:p>
            <a:r>
              <a:rPr lang="en-CA" sz="3600" dirty="0">
                <a:solidFill>
                  <a:srgbClr val="C00000"/>
                </a:solidFill>
                <a:latin typeface="Trebuchet MS" panose="020B0603020202020204" pitchFamily="34" charset="0"/>
              </a:rPr>
              <a:t>What is ‘leadership style’?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572334-1FA2-4763-852B-278349A63D3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56996" y="1701365"/>
            <a:ext cx="10263673" cy="3448151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dirty="0">
                <a:latin typeface="Trebuchet MS" panose="020B0603020202020204" pitchFamily="34" charset="0"/>
              </a:rPr>
              <a:t>A leader’s style is his/her manner of behaving, interacting with, making decisions, and motivating others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CA" dirty="0">
              <a:latin typeface="Trebuchet MS" panose="020B0603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dirty="0">
                <a:latin typeface="Trebuchet MS" panose="020B0603020202020204" pitchFamily="34" charset="0"/>
              </a:rPr>
              <a:t>Leadership style consists of behavioural patterns that are influenced by the leader’s personality, the people being led, and the (organizational and environmental) situation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629" y="5277853"/>
            <a:ext cx="3193382" cy="1403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1359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9A8D6-19BD-4FC1-B8C7-8C2D1DD700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2446" y="173787"/>
            <a:ext cx="8508031" cy="797859"/>
          </a:xfrm>
        </p:spPr>
        <p:txBody>
          <a:bodyPr/>
          <a:lstStyle/>
          <a:p>
            <a:r>
              <a:rPr lang="en-CA" sz="3600" dirty="0" err="1">
                <a:solidFill>
                  <a:srgbClr val="C00000"/>
                </a:solidFill>
                <a:latin typeface="Trebuchet MS" panose="020B0603020202020204" pitchFamily="34" charset="0"/>
              </a:rPr>
              <a:t>Pmbok</a:t>
            </a:r>
            <a:r>
              <a:rPr lang="en-CA" sz="3600" dirty="0">
                <a:solidFill>
                  <a:srgbClr val="C00000"/>
                </a:solidFill>
                <a:latin typeface="Trebuchet MS" panose="020B0603020202020204" pitchFamily="34" charset="0"/>
              </a:rPr>
              <a:t> – leadership styles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27D83E-93D0-4F1B-81F9-C5784C96F85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9674" y="1008335"/>
            <a:ext cx="3131301" cy="1457325"/>
          </a:xfrm>
        </p:spPr>
        <p:txBody>
          <a:bodyPr/>
          <a:lstStyle/>
          <a:p>
            <a:r>
              <a:rPr lang="en-CA" dirty="0">
                <a:solidFill>
                  <a:srgbClr val="C00000"/>
                </a:solidFill>
                <a:latin typeface="Trebuchet MS" panose="020B0603020202020204" pitchFamily="34" charset="0"/>
              </a:rPr>
              <a:t>Appropriate leadership style depends on: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5C6CE1-7025-4E81-91F3-8A9CD33337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2163" y="1215436"/>
            <a:ext cx="8210163" cy="14573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630A9B3-ABD5-4195-9A27-E031BE0DA1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480" y="3010486"/>
            <a:ext cx="9453957" cy="3712991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AF09946C-4C87-4D9E-B163-35C321F425A8}"/>
              </a:ext>
            </a:extLst>
          </p:cNvPr>
          <p:cNvSpPr/>
          <p:nvPr/>
        </p:nvSpPr>
        <p:spPr>
          <a:xfrm flipH="1">
            <a:off x="9650436" y="3179298"/>
            <a:ext cx="2541563" cy="3207434"/>
          </a:xfrm>
          <a:prstGeom prst="rightArrow">
            <a:avLst>
              <a:gd name="adj1" fmla="val 63158"/>
              <a:gd name="adj2" fmla="val 4734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400" dirty="0"/>
              <a:t>Leadership Styles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1191802" y="2774022"/>
            <a:ext cx="9996755" cy="410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27674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296" y="1524000"/>
            <a:ext cx="6898104" cy="514951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2F1F51-DFAB-4A41-B617-2276E867D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6080" y="417488"/>
            <a:ext cx="7701996" cy="797859"/>
          </a:xfrm>
        </p:spPr>
        <p:txBody>
          <a:bodyPr/>
          <a:lstStyle/>
          <a:p>
            <a:r>
              <a:rPr lang="en-CA" sz="3600" dirty="0">
                <a:solidFill>
                  <a:srgbClr val="C00000"/>
                </a:solidFill>
                <a:latin typeface="Trebuchet MS" panose="020B0603020202020204" pitchFamily="34" charset="0"/>
              </a:rPr>
              <a:t>Lewin’s leadership styles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572334-1FA2-4763-852B-278349A63D3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146044" y="1215347"/>
            <a:ext cx="4821364" cy="5458168"/>
          </a:xfrm>
        </p:spPr>
        <p:txBody>
          <a:bodyPr/>
          <a:lstStyle/>
          <a:p>
            <a:pPr lvl="0"/>
            <a:endParaRPr lang="en-CA" dirty="0">
              <a:latin typeface="Trebuchet MS" panose="020B0603020202020204" pitchFamily="34" charset="0"/>
            </a:endParaRP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CA" dirty="0">
                <a:latin typeface="Trebuchet MS" panose="020B0603020202020204" pitchFamily="34" charset="0"/>
              </a:rPr>
              <a:t>First major study of leadership styles (late 1930s)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CA" dirty="0">
                <a:latin typeface="Trebuchet MS" panose="020B0603020202020204" pitchFamily="34" charset="0"/>
              </a:rPr>
              <a:t>Three main leadership styles can fall anywhere on the continuum of:</a:t>
            </a:r>
          </a:p>
          <a:p>
            <a:pPr marL="1379538" lvl="1" indent="-204788"/>
            <a:r>
              <a:rPr lang="en-CA" dirty="0">
                <a:latin typeface="Trebuchet MS" panose="020B0603020202020204" pitchFamily="34" charset="0"/>
              </a:rPr>
              <a:t>Autocratic</a:t>
            </a:r>
          </a:p>
          <a:p>
            <a:pPr marL="1379538" lvl="1" indent="-204788"/>
            <a:r>
              <a:rPr lang="en-CA" dirty="0">
                <a:latin typeface="Trebuchet MS" panose="020B0603020202020204" pitchFamily="34" charset="0"/>
              </a:rPr>
              <a:t>Democratic </a:t>
            </a:r>
          </a:p>
          <a:p>
            <a:pPr marL="1379538" lvl="1" indent="-204788"/>
            <a:r>
              <a:rPr lang="en-CA" dirty="0">
                <a:latin typeface="Trebuchet MS" panose="020B0603020202020204" pitchFamily="34" charset="0"/>
              </a:rPr>
              <a:t>Laissez-faire</a:t>
            </a:r>
          </a:p>
          <a:p>
            <a:pPr marL="1379538" lvl="1" indent="-204788"/>
            <a:endParaRPr lang="en-CA" dirty="0">
              <a:latin typeface="Trebuchet MS" panose="020B0603020202020204" pitchFamily="34" charset="0"/>
            </a:endParaRPr>
          </a:p>
          <a:p>
            <a:pPr marL="1174750" lvl="1" indent="0" algn="ctr">
              <a:buNone/>
            </a:pPr>
            <a:r>
              <a:rPr lang="en-CA" sz="2400" dirty="0">
                <a:latin typeface="Trebuchet MS" panose="020B0603020202020204" pitchFamily="34" charset="0"/>
              </a:rPr>
              <a:t>(</a:t>
            </a:r>
            <a:r>
              <a:rPr lang="en-CA" sz="2400" dirty="0">
                <a:latin typeface="Trebuchet MS" panose="020B0603020202020204" pitchFamily="34" charset="0"/>
                <a:hlinkClick r:id="rId4"/>
              </a:rPr>
              <a:t>video</a:t>
            </a:r>
            <a:r>
              <a:rPr lang="en-CA" sz="2400" dirty="0">
                <a:latin typeface="Trebuchet MS" panose="020B0603020202020204" pitchFamily="34" charset="0"/>
              </a:rPr>
              <a:t>)</a:t>
            </a:r>
            <a:endParaRPr lang="en-PH" sz="2400" dirty="0">
              <a:latin typeface="Trebuchet MS" panose="020B0603020202020204" pitchFamily="34" charset="0"/>
            </a:endParaRPr>
          </a:p>
          <a:p>
            <a:endParaRPr lang="en-CA" dirty="0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56506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61D939-B791-4178-B52C-63B039A8A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4112" y="336061"/>
            <a:ext cx="8508031" cy="797859"/>
          </a:xfrm>
        </p:spPr>
        <p:txBody>
          <a:bodyPr/>
          <a:lstStyle/>
          <a:p>
            <a:r>
              <a:rPr lang="en-CA" sz="3600" dirty="0">
                <a:solidFill>
                  <a:srgbClr val="C00000"/>
                </a:solidFill>
                <a:latin typeface="Trebuchet MS" panose="020B0603020202020204" pitchFamily="34" charset="0"/>
              </a:rPr>
              <a:t>Autocratic project management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05847D-D637-45CC-A71E-21083B2F42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47115" y="1536192"/>
            <a:ext cx="4823244" cy="3795728"/>
          </a:xfrm>
        </p:spPr>
        <p:txBody>
          <a:bodyPr/>
          <a:lstStyle/>
          <a:p>
            <a:pPr lvl="0"/>
            <a:r>
              <a:rPr lang="en-CA" b="1" dirty="0">
                <a:solidFill>
                  <a:srgbClr val="C00000"/>
                </a:solidFill>
                <a:latin typeface="Trebuchet MS" panose="020B0603020202020204" pitchFamily="34" charset="0"/>
              </a:rPr>
              <a:t>Advantages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CA" dirty="0">
                <a:latin typeface="Trebuchet MS" panose="020B0603020202020204" pitchFamily="34" charset="0"/>
              </a:rPr>
              <a:t>Faster decision making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CA" dirty="0">
                <a:latin typeface="Trebuchet MS" panose="020B0603020202020204" pitchFamily="34" charset="0"/>
              </a:rPr>
              <a:t>Motivates team (the leader is watching the team members)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CA" dirty="0">
                <a:latin typeface="Trebuchet MS" panose="020B0603020202020204" pitchFamily="34" charset="0"/>
              </a:rPr>
              <a:t>Less stress (team members don’t have to make decisions)</a:t>
            </a:r>
            <a:endParaRPr lang="en-PH" dirty="0">
              <a:latin typeface="Trebuchet MS" panose="020B0603020202020204" pitchFamily="34" charset="0"/>
            </a:endParaRPr>
          </a:p>
          <a:p>
            <a:endParaRPr lang="en-C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2CE2B1-9924-4622-AC65-2E0F5F0E3A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76" y="5331920"/>
            <a:ext cx="3543082" cy="1416684"/>
          </a:xfrm>
          <a:prstGeom prst="rect">
            <a:avLst/>
          </a:prstGeom>
        </p:spPr>
      </p:pic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6005847D-D637-45CC-A71E-21083B2F424C}"/>
              </a:ext>
            </a:extLst>
          </p:cNvPr>
          <p:cNvSpPr txBox="1">
            <a:spLocks/>
          </p:cNvSpPr>
          <p:nvPr/>
        </p:nvSpPr>
        <p:spPr bwMode="auto">
          <a:xfrm>
            <a:off x="6388127" y="1536192"/>
            <a:ext cx="4823244" cy="37957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17220" indent="-205740" algn="l" defTabSz="822960" rtl="0" eaLnBrk="0" fontAlgn="base" hangingPunct="0">
              <a:lnSpc>
                <a:spcPct val="90000"/>
              </a:lnSpc>
              <a:spcBef>
                <a:spcPts val="4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028700" indent="-205740" algn="l" defTabSz="822960" rtl="0" eaLnBrk="0" fontAlgn="base" hangingPunct="0">
              <a:lnSpc>
                <a:spcPct val="90000"/>
              </a:lnSpc>
              <a:spcBef>
                <a:spcPts val="4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440180" indent="-205740" algn="l" defTabSz="822960" rtl="0" eaLnBrk="0" fontAlgn="base" hangingPunct="0">
              <a:lnSpc>
                <a:spcPct val="90000"/>
              </a:lnSpc>
              <a:spcBef>
                <a:spcPts val="4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51660" indent="-205740" algn="l" defTabSz="822960" rtl="0" eaLnBrk="0" fontAlgn="base" hangingPunct="0">
              <a:lnSpc>
                <a:spcPct val="90000"/>
              </a:lnSpc>
              <a:spcBef>
                <a:spcPts val="4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263140" indent="-205740" algn="l" defTabSz="822960" rtl="0" eaLnBrk="1" latinLnBrk="0" hangingPunct="1">
              <a:lnSpc>
                <a:spcPct val="90000"/>
              </a:lnSpc>
              <a:spcBef>
                <a:spcPts val="450"/>
              </a:spcBef>
              <a:buFont typeface="Arial" panose="020B0604020202020204" pitchFamily="34" charset="0"/>
              <a:buChar char="•"/>
              <a:defRPr sz="16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74620" indent="-205740" algn="l" defTabSz="822960" rtl="0" eaLnBrk="1" latinLnBrk="0" hangingPunct="1">
              <a:lnSpc>
                <a:spcPct val="90000"/>
              </a:lnSpc>
              <a:spcBef>
                <a:spcPts val="450"/>
              </a:spcBef>
              <a:buFont typeface="Arial" panose="020B0604020202020204" pitchFamily="34" charset="0"/>
              <a:buChar char="•"/>
              <a:defRPr sz="16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86100" indent="-205740" algn="l" defTabSz="822960" rtl="0" eaLnBrk="1" latinLnBrk="0" hangingPunct="1">
              <a:lnSpc>
                <a:spcPct val="90000"/>
              </a:lnSpc>
              <a:spcBef>
                <a:spcPts val="450"/>
              </a:spcBef>
              <a:buFont typeface="Arial" panose="020B0604020202020204" pitchFamily="34" charset="0"/>
              <a:buChar char="•"/>
              <a:defRPr sz="16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97580" indent="-205740" algn="l" defTabSz="822960" rtl="0" eaLnBrk="1" latinLnBrk="0" hangingPunct="1">
              <a:lnSpc>
                <a:spcPct val="90000"/>
              </a:lnSpc>
              <a:spcBef>
                <a:spcPts val="450"/>
              </a:spcBef>
              <a:buFont typeface="Arial" panose="020B0604020202020204" pitchFamily="34" charset="0"/>
              <a:buChar char="•"/>
              <a:defRPr sz="16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b="1" dirty="0">
                <a:solidFill>
                  <a:srgbClr val="C00000"/>
                </a:solidFill>
                <a:latin typeface="Trebuchet MS" panose="020B0603020202020204" pitchFamily="34" charset="0"/>
              </a:rPr>
              <a:t>Disadvantages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dirty="0">
                <a:latin typeface="Trebuchet MS" panose="020B0603020202020204" pitchFamily="34" charset="0"/>
              </a:rPr>
              <a:t>Communication is one-way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dirty="0">
                <a:latin typeface="Trebuchet MS" panose="020B0603020202020204" pitchFamily="34" charset="0"/>
              </a:rPr>
              <a:t>Resentment and fear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dirty="0">
                <a:latin typeface="Trebuchet MS" panose="020B0603020202020204" pitchFamily="34" charset="0"/>
              </a:rPr>
              <a:t>Dependency culture</a:t>
            </a:r>
            <a:endParaRPr lang="en-PH" dirty="0">
              <a:latin typeface="Trebuchet MS" panose="020B0603020202020204" pitchFamily="34" charset="0"/>
            </a:endParaRP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5662922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525375-461E-417E-9E72-CA12B4247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2122" y="293858"/>
            <a:ext cx="8067756" cy="797859"/>
          </a:xfrm>
        </p:spPr>
        <p:txBody>
          <a:bodyPr/>
          <a:lstStyle/>
          <a:p>
            <a:r>
              <a:rPr lang="en-CA" sz="3600" dirty="0">
                <a:solidFill>
                  <a:srgbClr val="C00000"/>
                </a:solidFill>
                <a:latin typeface="Trebuchet MS" panose="020B0603020202020204" pitchFamily="34" charset="0"/>
              </a:rPr>
              <a:t>Democratic Project management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5F177D-A5A0-4A31-9D15-3FD5419667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111" y="5331920"/>
            <a:ext cx="3151562" cy="1382706"/>
          </a:xfrm>
          <a:prstGeom prst="rect">
            <a:avLst/>
          </a:prstGeom>
        </p:spPr>
      </p:pic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6005847D-D637-45CC-A71E-21083B2F42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47114" y="1536192"/>
            <a:ext cx="5079917" cy="3795728"/>
          </a:xfrm>
        </p:spPr>
        <p:txBody>
          <a:bodyPr/>
          <a:lstStyle/>
          <a:p>
            <a:pPr lvl="0"/>
            <a:r>
              <a:rPr lang="en-CA" b="1" dirty="0">
                <a:solidFill>
                  <a:srgbClr val="C00000"/>
                </a:solidFill>
                <a:latin typeface="Trebuchet MS" panose="020B0603020202020204" pitchFamily="34" charset="0"/>
              </a:rPr>
              <a:t>Advantages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CA" dirty="0">
                <a:latin typeface="Trebuchet MS" panose="020B0603020202020204" pitchFamily="34" charset="0"/>
              </a:rPr>
              <a:t>Good working environment (team members feel that their input is valued)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CA" dirty="0">
                <a:latin typeface="Trebuchet MS" panose="020B0603020202020204" pitchFamily="34" charset="0"/>
              </a:rPr>
              <a:t>Better quality decisions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CA" dirty="0">
                <a:latin typeface="Trebuchet MS" panose="020B0603020202020204" pitchFamily="34" charset="0"/>
              </a:rPr>
              <a:t>Creative culture</a:t>
            </a:r>
            <a:endParaRPr lang="en-CA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6005847D-D637-45CC-A71E-21083B2F424C}"/>
              </a:ext>
            </a:extLst>
          </p:cNvPr>
          <p:cNvSpPr txBox="1">
            <a:spLocks/>
          </p:cNvSpPr>
          <p:nvPr/>
        </p:nvSpPr>
        <p:spPr bwMode="auto">
          <a:xfrm>
            <a:off x="6388127" y="1536192"/>
            <a:ext cx="5322610" cy="37957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17220" indent="-205740" algn="l" defTabSz="822960" rtl="0" eaLnBrk="0" fontAlgn="base" hangingPunct="0">
              <a:lnSpc>
                <a:spcPct val="90000"/>
              </a:lnSpc>
              <a:spcBef>
                <a:spcPts val="4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028700" indent="-205740" algn="l" defTabSz="822960" rtl="0" eaLnBrk="0" fontAlgn="base" hangingPunct="0">
              <a:lnSpc>
                <a:spcPct val="90000"/>
              </a:lnSpc>
              <a:spcBef>
                <a:spcPts val="4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440180" indent="-205740" algn="l" defTabSz="822960" rtl="0" eaLnBrk="0" fontAlgn="base" hangingPunct="0">
              <a:lnSpc>
                <a:spcPct val="90000"/>
              </a:lnSpc>
              <a:spcBef>
                <a:spcPts val="4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51660" indent="-205740" algn="l" defTabSz="822960" rtl="0" eaLnBrk="0" fontAlgn="base" hangingPunct="0">
              <a:lnSpc>
                <a:spcPct val="90000"/>
              </a:lnSpc>
              <a:spcBef>
                <a:spcPts val="4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263140" indent="-205740" algn="l" defTabSz="822960" rtl="0" eaLnBrk="1" latinLnBrk="0" hangingPunct="1">
              <a:lnSpc>
                <a:spcPct val="90000"/>
              </a:lnSpc>
              <a:spcBef>
                <a:spcPts val="450"/>
              </a:spcBef>
              <a:buFont typeface="Arial" panose="020B0604020202020204" pitchFamily="34" charset="0"/>
              <a:buChar char="•"/>
              <a:defRPr sz="16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74620" indent="-205740" algn="l" defTabSz="822960" rtl="0" eaLnBrk="1" latinLnBrk="0" hangingPunct="1">
              <a:lnSpc>
                <a:spcPct val="90000"/>
              </a:lnSpc>
              <a:spcBef>
                <a:spcPts val="450"/>
              </a:spcBef>
              <a:buFont typeface="Arial" panose="020B0604020202020204" pitchFamily="34" charset="0"/>
              <a:buChar char="•"/>
              <a:defRPr sz="16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86100" indent="-205740" algn="l" defTabSz="822960" rtl="0" eaLnBrk="1" latinLnBrk="0" hangingPunct="1">
              <a:lnSpc>
                <a:spcPct val="90000"/>
              </a:lnSpc>
              <a:spcBef>
                <a:spcPts val="450"/>
              </a:spcBef>
              <a:buFont typeface="Arial" panose="020B0604020202020204" pitchFamily="34" charset="0"/>
              <a:buChar char="•"/>
              <a:defRPr sz="16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97580" indent="-205740" algn="l" defTabSz="822960" rtl="0" eaLnBrk="1" latinLnBrk="0" hangingPunct="1">
              <a:lnSpc>
                <a:spcPct val="90000"/>
              </a:lnSpc>
              <a:spcBef>
                <a:spcPts val="450"/>
              </a:spcBef>
              <a:buFont typeface="Arial" panose="020B0604020202020204" pitchFamily="34" charset="0"/>
              <a:buChar char="•"/>
              <a:defRPr sz="16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b="1" dirty="0">
                <a:solidFill>
                  <a:srgbClr val="C00000"/>
                </a:solidFill>
                <a:latin typeface="Trebuchet MS" panose="020B0603020202020204" pitchFamily="34" charset="0"/>
              </a:rPr>
              <a:t>Disadvantages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dirty="0">
                <a:latin typeface="Trebuchet MS" panose="020B0603020202020204" pitchFamily="34" charset="0"/>
              </a:rPr>
              <a:t>Slower decision-making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dirty="0">
                <a:latin typeface="Trebuchet MS" panose="020B0603020202020204" pitchFamily="34" charset="0"/>
              </a:rPr>
              <a:t>Leader ‘hides’ within the team</a:t>
            </a:r>
            <a:endParaRPr lang="en-PH" dirty="0">
              <a:latin typeface="Trebuchet MS" panose="020B0603020202020204" pitchFamily="34" charset="0"/>
            </a:endParaRP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5559601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3C9FF5-7F02-4ACA-AD3D-C56A3123E6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9079" y="382213"/>
            <a:ext cx="8138095" cy="797859"/>
          </a:xfrm>
        </p:spPr>
        <p:txBody>
          <a:bodyPr/>
          <a:lstStyle/>
          <a:p>
            <a:r>
              <a:rPr lang="en-CA" sz="3600" dirty="0">
                <a:solidFill>
                  <a:srgbClr val="C00000"/>
                </a:solidFill>
                <a:latin typeface="Trebuchet MS" panose="020B0603020202020204" pitchFamily="34" charset="0"/>
              </a:rPr>
              <a:t>Laissez-faire Project management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25C076-EC84-4EAF-9FEE-CE8F776AF1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625" y="5078437"/>
            <a:ext cx="3108960" cy="1669293"/>
          </a:xfrm>
          <a:prstGeom prst="rect">
            <a:avLst/>
          </a:prstGeom>
        </p:spPr>
      </p:pic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6005847D-D637-45CC-A71E-21083B2F42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73768" y="1639485"/>
            <a:ext cx="4636170" cy="3438952"/>
          </a:xfrm>
        </p:spPr>
        <p:txBody>
          <a:bodyPr/>
          <a:lstStyle/>
          <a:p>
            <a:pPr lvl="0"/>
            <a:r>
              <a:rPr lang="en-CA" b="1" dirty="0">
                <a:solidFill>
                  <a:srgbClr val="C00000"/>
                </a:solidFill>
                <a:latin typeface="Trebuchet MS" panose="020B0603020202020204" pitchFamily="34" charset="0"/>
              </a:rPr>
              <a:t>Advantages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CA" dirty="0">
                <a:latin typeface="Trebuchet MS" panose="020B0603020202020204" pitchFamily="34" charset="0"/>
              </a:rPr>
              <a:t>Team member freedom &amp; flexibility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CA" dirty="0">
                <a:latin typeface="Trebuchet MS" panose="020B0603020202020204" pitchFamily="34" charset="0"/>
              </a:rPr>
              <a:t>Less work for leader (can add value to project elsewhere)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6005847D-D637-45CC-A71E-21083B2F424C}"/>
              </a:ext>
            </a:extLst>
          </p:cNvPr>
          <p:cNvSpPr txBox="1">
            <a:spLocks/>
          </p:cNvSpPr>
          <p:nvPr/>
        </p:nvSpPr>
        <p:spPr bwMode="auto">
          <a:xfrm>
            <a:off x="6388127" y="1536192"/>
            <a:ext cx="4823244" cy="37957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17220" indent="-205740" algn="l" defTabSz="822960" rtl="0" eaLnBrk="0" fontAlgn="base" hangingPunct="0">
              <a:lnSpc>
                <a:spcPct val="90000"/>
              </a:lnSpc>
              <a:spcBef>
                <a:spcPts val="4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028700" indent="-205740" algn="l" defTabSz="822960" rtl="0" eaLnBrk="0" fontAlgn="base" hangingPunct="0">
              <a:lnSpc>
                <a:spcPct val="90000"/>
              </a:lnSpc>
              <a:spcBef>
                <a:spcPts val="4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440180" indent="-205740" algn="l" defTabSz="822960" rtl="0" eaLnBrk="0" fontAlgn="base" hangingPunct="0">
              <a:lnSpc>
                <a:spcPct val="90000"/>
              </a:lnSpc>
              <a:spcBef>
                <a:spcPts val="4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51660" indent="-205740" algn="l" defTabSz="822960" rtl="0" eaLnBrk="0" fontAlgn="base" hangingPunct="0">
              <a:lnSpc>
                <a:spcPct val="90000"/>
              </a:lnSpc>
              <a:spcBef>
                <a:spcPts val="4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263140" indent="-205740" algn="l" defTabSz="822960" rtl="0" eaLnBrk="1" latinLnBrk="0" hangingPunct="1">
              <a:lnSpc>
                <a:spcPct val="90000"/>
              </a:lnSpc>
              <a:spcBef>
                <a:spcPts val="450"/>
              </a:spcBef>
              <a:buFont typeface="Arial" panose="020B0604020202020204" pitchFamily="34" charset="0"/>
              <a:buChar char="•"/>
              <a:defRPr sz="16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74620" indent="-205740" algn="l" defTabSz="822960" rtl="0" eaLnBrk="1" latinLnBrk="0" hangingPunct="1">
              <a:lnSpc>
                <a:spcPct val="90000"/>
              </a:lnSpc>
              <a:spcBef>
                <a:spcPts val="450"/>
              </a:spcBef>
              <a:buFont typeface="Arial" panose="020B0604020202020204" pitchFamily="34" charset="0"/>
              <a:buChar char="•"/>
              <a:defRPr sz="16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86100" indent="-205740" algn="l" defTabSz="822960" rtl="0" eaLnBrk="1" latinLnBrk="0" hangingPunct="1">
              <a:lnSpc>
                <a:spcPct val="90000"/>
              </a:lnSpc>
              <a:spcBef>
                <a:spcPts val="450"/>
              </a:spcBef>
              <a:buFont typeface="Arial" panose="020B0604020202020204" pitchFamily="34" charset="0"/>
              <a:buChar char="•"/>
              <a:defRPr sz="16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97580" indent="-205740" algn="l" defTabSz="822960" rtl="0" eaLnBrk="1" latinLnBrk="0" hangingPunct="1">
              <a:lnSpc>
                <a:spcPct val="90000"/>
              </a:lnSpc>
              <a:spcBef>
                <a:spcPts val="450"/>
              </a:spcBef>
              <a:buFont typeface="Arial" panose="020B0604020202020204" pitchFamily="34" charset="0"/>
              <a:buChar char="•"/>
              <a:defRPr sz="16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b="1" dirty="0">
                <a:solidFill>
                  <a:srgbClr val="C00000"/>
                </a:solidFill>
                <a:latin typeface="Trebuchet MS" panose="020B0603020202020204" pitchFamily="34" charset="0"/>
              </a:rPr>
              <a:t>Disadvantages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dirty="0">
                <a:latin typeface="Trebuchet MS" panose="020B0603020202020204" pitchFamily="34" charset="0"/>
              </a:rPr>
              <a:t>Team members may not be capable of self-managing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dirty="0">
                <a:latin typeface="Trebuchet MS" panose="020B0603020202020204" pitchFamily="34" charset="0"/>
              </a:rPr>
              <a:t>Lack of ownership or responsibility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5899985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55" y="215758"/>
            <a:ext cx="6991028" cy="645837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2F1F51-DFAB-4A41-B617-2276E867D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436" y="333911"/>
            <a:ext cx="4973668" cy="1253447"/>
          </a:xfrm>
        </p:spPr>
        <p:txBody>
          <a:bodyPr/>
          <a:lstStyle/>
          <a:p>
            <a:r>
              <a:rPr lang="en-CA" sz="3600" dirty="0" err="1">
                <a:solidFill>
                  <a:srgbClr val="C00000"/>
                </a:solidFill>
                <a:latin typeface="Trebuchet MS" panose="020B0603020202020204" pitchFamily="34" charset="0"/>
              </a:rPr>
              <a:t>blake</a:t>
            </a:r>
            <a:r>
              <a:rPr lang="en-CA" sz="3600" dirty="0">
                <a:solidFill>
                  <a:srgbClr val="C00000"/>
                </a:solidFill>
                <a:latin typeface="Trebuchet MS" panose="020B0603020202020204" pitchFamily="34" charset="0"/>
              </a:rPr>
              <a:t> &amp; mouton Managerial grid </a:t>
            </a:r>
            <a:r>
              <a:rPr lang="en-CA" sz="2400" dirty="0">
                <a:solidFill>
                  <a:srgbClr val="C00000"/>
                </a:solidFill>
                <a:latin typeface="Trebuchet MS" panose="020B0603020202020204" pitchFamily="34" charset="0"/>
              </a:rPr>
              <a:t>(1960</a:t>
            </a:r>
            <a:r>
              <a:rPr lang="en-CA" sz="1600" dirty="0">
                <a:solidFill>
                  <a:srgbClr val="C00000"/>
                </a:solidFill>
                <a:latin typeface="Trebuchet MS" panose="020B0603020202020204" pitchFamily="34" charset="0"/>
              </a:rPr>
              <a:t>s</a:t>
            </a:r>
            <a:r>
              <a:rPr lang="en-CA" sz="2400" dirty="0">
                <a:solidFill>
                  <a:srgbClr val="C00000"/>
                </a:solidFill>
                <a:latin typeface="Trebuchet MS" panose="020B0603020202020204" pitchFamily="34" charset="0"/>
              </a:rPr>
              <a:t>)</a:t>
            </a:r>
            <a:endParaRPr lang="en-CA" sz="3600" dirty="0">
              <a:solidFill>
                <a:srgbClr val="C00000"/>
              </a:solidFill>
              <a:latin typeface="Trebuchet MS" panose="020B0603020202020204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572334-1FA2-4763-852B-278349A63D3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841090" y="1818525"/>
            <a:ext cx="5130014" cy="4705563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dirty="0">
                <a:latin typeface="Trebuchet MS" panose="020B0603020202020204" pitchFamily="34" charset="0"/>
              </a:rPr>
              <a:t>Model for understanding your leadership style (and leadership styles of others)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dirty="0">
                <a:latin typeface="Trebuchet MS" panose="020B0603020202020204" pitchFamily="34" charset="0"/>
              </a:rPr>
              <a:t>Based on two dimensions:</a:t>
            </a:r>
          </a:p>
          <a:p>
            <a:pPr marL="1074420" lvl="1" indent="-457200"/>
            <a:r>
              <a:rPr lang="en-CA" dirty="0">
                <a:latin typeface="Trebuchet MS" panose="020B0603020202020204" pitchFamily="34" charset="0"/>
              </a:rPr>
              <a:t>Concern for people</a:t>
            </a:r>
          </a:p>
          <a:p>
            <a:pPr marL="1074420" lvl="1" indent="-457200"/>
            <a:r>
              <a:rPr lang="en-CA" dirty="0">
                <a:latin typeface="Trebuchet MS" panose="020B0603020202020204" pitchFamily="34" charset="0"/>
              </a:rPr>
              <a:t>Concern for results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dirty="0">
                <a:latin typeface="Trebuchet MS" panose="020B0603020202020204" pitchFamily="34" charset="0"/>
              </a:rPr>
              <a:t>B&amp;M created five partitions for the grid (five styles of leadership/management)</a:t>
            </a:r>
          </a:p>
          <a:p>
            <a:pPr algn="ctr"/>
            <a:endParaRPr lang="en-CA" sz="1800" dirty="0">
              <a:latin typeface="Trebuchet MS" panose="020B0603020202020204" pitchFamily="34" charset="0"/>
            </a:endParaRPr>
          </a:p>
          <a:p>
            <a:pPr algn="ctr"/>
            <a:r>
              <a:rPr lang="en-CA" sz="1800" dirty="0">
                <a:latin typeface="Trebuchet MS" panose="020B0603020202020204" pitchFamily="34" charset="0"/>
              </a:rPr>
              <a:t>(</a:t>
            </a:r>
            <a:r>
              <a:rPr lang="en-CA" sz="1800" dirty="0">
                <a:latin typeface="Trebuchet MS" panose="020B0603020202020204" pitchFamily="34" charset="0"/>
                <a:hlinkClick r:id="rId4"/>
              </a:rPr>
              <a:t>video</a:t>
            </a:r>
            <a:r>
              <a:rPr lang="en-CA" sz="1800" dirty="0">
                <a:latin typeface="Trebuchet MS" panose="020B060302020202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20515171"/>
      </p:ext>
    </p:extLst>
  </p:cSld>
  <p:clrMapOvr>
    <a:masterClrMapping/>
  </p:clrMapOvr>
</p:sld>
</file>

<file path=ppt/theme/theme1.xml><?xml version="1.0" encoding="utf-8"?>
<a:theme xmlns:a="http://schemas.openxmlformats.org/drawingml/2006/main" name="fanshawe2014ppt_16x10">
  <a:themeElements>
    <a:clrScheme name="Custom 1">
      <a:dk1>
        <a:sysClr val="windowText" lastClr="000000"/>
      </a:dk1>
      <a:lt1>
        <a:sysClr val="window" lastClr="FFFFFF"/>
      </a:lt1>
      <a:dk2>
        <a:srgbClr val="424456"/>
      </a:dk2>
      <a:lt2>
        <a:srgbClr val="DEDEDE"/>
      </a:lt2>
      <a:accent1>
        <a:srgbClr val="C00000"/>
      </a:accent1>
      <a:accent2>
        <a:srgbClr val="FF0000"/>
      </a:accent2>
      <a:accent3>
        <a:srgbClr val="FF3300"/>
      </a:accent3>
      <a:accent4>
        <a:srgbClr val="CC3300"/>
      </a:accent4>
      <a:accent5>
        <a:srgbClr val="934B21"/>
      </a:accent5>
      <a:accent6>
        <a:srgbClr val="C69B7D"/>
      </a:accent6>
      <a:hlink>
        <a:srgbClr val="CC9900"/>
      </a:hlink>
      <a:folHlink>
        <a:srgbClr val="660033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nshawe_ppt_16x10.potx" id="{A35F1B66-D064-4252-83D2-E2C2EF4FFAA9}" vid="{2009612D-D17B-4F67-9BB4-47206A92A86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1517</TotalTime>
  <Words>1339</Words>
  <Application>Microsoft Office PowerPoint</Application>
  <PresentationFormat>Widescreen</PresentationFormat>
  <Paragraphs>152</Paragraphs>
  <Slides>18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Trebuchet MS</vt:lpstr>
      <vt:lpstr>fanshawe2014ppt_16x10</vt:lpstr>
      <vt:lpstr>MGMT-6064 PROJECT LEADERSHIP  AND MANAGEMENT </vt:lpstr>
      <vt:lpstr>Objectives</vt:lpstr>
      <vt:lpstr>What is ‘leadership style’?</vt:lpstr>
      <vt:lpstr>Pmbok – leadership styles</vt:lpstr>
      <vt:lpstr>Lewin’s leadership styles</vt:lpstr>
      <vt:lpstr>Autocratic project management </vt:lpstr>
      <vt:lpstr>Democratic Project management </vt:lpstr>
      <vt:lpstr>Laissez-faire Project management</vt:lpstr>
      <vt:lpstr>blake &amp; mouton Managerial grid (1960s)</vt:lpstr>
      <vt:lpstr>Blake &amp; mouton managerial grid</vt:lpstr>
      <vt:lpstr>Situational Leadership model - Hersey &amp; Blanchard (1970s)</vt:lpstr>
      <vt:lpstr>Situational Leadership Model  (Hersey &amp; Blanchard)</vt:lpstr>
      <vt:lpstr>Situational Leadership Model  (Hersey &amp; Blanchard)</vt:lpstr>
      <vt:lpstr>Goleman’s six leadership styles (2000)</vt:lpstr>
      <vt:lpstr>Goleman’s six leadership styles</vt:lpstr>
      <vt:lpstr>Greenleaf’s Servant leadership (1970)</vt:lpstr>
      <vt:lpstr>Servant leadership</vt:lpstr>
      <vt:lpstr>Implications for project leaders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 Newton</dc:creator>
  <cp:lastModifiedBy>Christine Newton</cp:lastModifiedBy>
  <cp:revision>153</cp:revision>
  <cp:lastPrinted>2019-10-03T13:38:52Z</cp:lastPrinted>
  <dcterms:created xsi:type="dcterms:W3CDTF">2018-09-06T22:09:34Z</dcterms:created>
  <dcterms:modified xsi:type="dcterms:W3CDTF">2023-08-17T02:55:20Z</dcterms:modified>
</cp:coreProperties>
</file>